
<file path=[Content_Types].xml><?xml version="1.0" encoding="utf-8"?>
<Types xmlns="http://schemas.openxmlformats.org/package/2006/content-types">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notesSlides/notesSlide1.xml" ContentType="application/vnd.openxmlformats-officedocument.presentationml.notesSlide+xml"/>
  <Default Extension="png" ContentType="image/png"/>
  <Override PartName="/ppt/slideMasters/slideMaster1.xml" ContentType="application/vnd.openxmlformats-officedocument.presentationml.slideMaster+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
  </p:notesMasterIdLst>
  <p:sldIdLst>
    <p:sldId id="256" r:id="rId2"/>
  </p:sldIdLst>
  <p:sldSz cx="36576000" cy="27432000"/>
  <p:notesSz cx="7077075" cy="9369425"/>
  <p:defaultText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15620"/>
    <p:restoredTop sz="94479" autoAdjust="0"/>
  </p:normalViewPr>
  <p:slideViewPr>
    <p:cSldViewPr>
      <p:cViewPr>
        <p:scale>
          <a:sx n="10" d="100"/>
          <a:sy n="10" d="100"/>
        </p:scale>
        <p:origin x="-4116" y="-1794"/>
      </p:cViewPr>
      <p:guideLst>
        <p:guide orient="horz" pos="8640"/>
        <p:guide pos="1152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8471"/>
          </a:xfrm>
          <a:prstGeom prst="rect">
            <a:avLst/>
          </a:prstGeom>
        </p:spPr>
        <p:txBody>
          <a:bodyPr vert="horz" lIns="93973" tIns="46986" rIns="93973" bIns="46986" rtlCol="0"/>
          <a:lstStyle>
            <a:lvl1pPr algn="l">
              <a:defRPr sz="1200"/>
            </a:lvl1pPr>
          </a:lstStyle>
          <a:p>
            <a:endParaRPr lang="en-US"/>
          </a:p>
        </p:txBody>
      </p:sp>
      <p:sp>
        <p:nvSpPr>
          <p:cNvPr id="3" name="Date Placeholder 2"/>
          <p:cNvSpPr>
            <a:spLocks noGrp="1"/>
          </p:cNvSpPr>
          <p:nvPr>
            <p:ph type="dt" idx="1"/>
          </p:nvPr>
        </p:nvSpPr>
        <p:spPr>
          <a:xfrm>
            <a:off x="4008705" y="0"/>
            <a:ext cx="3066733" cy="468471"/>
          </a:xfrm>
          <a:prstGeom prst="rect">
            <a:avLst/>
          </a:prstGeom>
        </p:spPr>
        <p:txBody>
          <a:bodyPr vert="horz" lIns="93973" tIns="46986" rIns="93973" bIns="46986" rtlCol="0"/>
          <a:lstStyle>
            <a:lvl1pPr algn="r">
              <a:defRPr sz="1200"/>
            </a:lvl1pPr>
          </a:lstStyle>
          <a:p>
            <a:fld id="{E1710C1F-DB91-4DCB-A8ED-22D65EBE0968}" type="datetimeFigureOut">
              <a:rPr lang="en-US" smtClean="0"/>
              <a:pPr/>
              <a:t>12/5/2010</a:t>
            </a:fld>
            <a:endParaRPr lang="en-US"/>
          </a:p>
        </p:txBody>
      </p:sp>
      <p:sp>
        <p:nvSpPr>
          <p:cNvPr id="4" name="Slide Image Placeholder 3"/>
          <p:cNvSpPr>
            <a:spLocks noGrp="1" noRot="1" noChangeAspect="1"/>
          </p:cNvSpPr>
          <p:nvPr>
            <p:ph type="sldImg" idx="2"/>
          </p:nvPr>
        </p:nvSpPr>
        <p:spPr>
          <a:xfrm>
            <a:off x="1196975" y="703263"/>
            <a:ext cx="4683125" cy="3513137"/>
          </a:xfrm>
          <a:prstGeom prst="rect">
            <a:avLst/>
          </a:prstGeom>
          <a:noFill/>
          <a:ln w="12700">
            <a:solidFill>
              <a:prstClr val="black"/>
            </a:solidFill>
          </a:ln>
        </p:spPr>
        <p:txBody>
          <a:bodyPr vert="horz" lIns="93973" tIns="46986" rIns="93973" bIns="46986" rtlCol="0" anchor="ctr"/>
          <a:lstStyle/>
          <a:p>
            <a:endParaRPr lang="en-US"/>
          </a:p>
        </p:txBody>
      </p:sp>
      <p:sp>
        <p:nvSpPr>
          <p:cNvPr id="5" name="Notes Placeholder 4"/>
          <p:cNvSpPr>
            <a:spLocks noGrp="1"/>
          </p:cNvSpPr>
          <p:nvPr>
            <p:ph type="body" sz="quarter" idx="3"/>
          </p:nvPr>
        </p:nvSpPr>
        <p:spPr>
          <a:xfrm>
            <a:off x="707708" y="4450477"/>
            <a:ext cx="5661660" cy="4216241"/>
          </a:xfrm>
          <a:prstGeom prst="rect">
            <a:avLst/>
          </a:prstGeom>
        </p:spPr>
        <p:txBody>
          <a:bodyPr vert="horz" lIns="93973" tIns="46986" rIns="93973" bIns="46986"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99328"/>
            <a:ext cx="3066733" cy="468471"/>
          </a:xfrm>
          <a:prstGeom prst="rect">
            <a:avLst/>
          </a:prstGeom>
        </p:spPr>
        <p:txBody>
          <a:bodyPr vert="horz" lIns="93973" tIns="46986" rIns="93973" bIns="46986"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9328"/>
            <a:ext cx="3066733" cy="468471"/>
          </a:xfrm>
          <a:prstGeom prst="rect">
            <a:avLst/>
          </a:prstGeom>
        </p:spPr>
        <p:txBody>
          <a:bodyPr vert="horz" lIns="93973" tIns="46986" rIns="93973" bIns="46986" rtlCol="0" anchor="b"/>
          <a:lstStyle>
            <a:lvl1pPr algn="r">
              <a:defRPr sz="1200"/>
            </a:lvl1pPr>
          </a:lstStyle>
          <a:p>
            <a:fld id="{F50831DC-58C1-4FDF-A8EE-8C18D3A9A838}" type="slidenum">
              <a:rPr lang="en-US" smtClean="0"/>
              <a:pPr/>
              <a:t>‹#›</a:t>
            </a:fld>
            <a:endParaRPr lang="en-US"/>
          </a:p>
        </p:txBody>
      </p:sp>
    </p:spTree>
    <p:extLst>
      <p:ext uri="{BB962C8B-B14F-4D97-AF65-F5344CB8AC3E}">
        <p14:creationId xmlns="" xmlns:p14="http://schemas.microsoft.com/office/powerpoint/2010/main" val="24621653"/>
      </p:ext>
    </p:extLst>
  </p:cSld>
  <p:clrMap bg1="lt1" tx1="dk1" bg2="lt2" tx2="dk2" accent1="accent1" accent2="accent2" accent3="accent3" accent4="accent4" accent5="accent5" accent6="accent6" hlink="hlink" folHlink="folHlink"/>
  <p:notesStyle>
    <a:lvl1pPr marL="0" algn="l" defTabSz="3657600" rtl="0" eaLnBrk="1" latinLnBrk="0" hangingPunct="1">
      <a:defRPr sz="4800" kern="1200">
        <a:solidFill>
          <a:schemeClr val="tx1"/>
        </a:solidFill>
        <a:latin typeface="+mn-lt"/>
        <a:ea typeface="+mn-ea"/>
        <a:cs typeface="+mn-cs"/>
      </a:defRPr>
    </a:lvl1pPr>
    <a:lvl2pPr marL="1828800" algn="l" defTabSz="3657600" rtl="0" eaLnBrk="1" latinLnBrk="0" hangingPunct="1">
      <a:defRPr sz="4800" kern="1200">
        <a:solidFill>
          <a:schemeClr val="tx1"/>
        </a:solidFill>
        <a:latin typeface="+mn-lt"/>
        <a:ea typeface="+mn-ea"/>
        <a:cs typeface="+mn-cs"/>
      </a:defRPr>
    </a:lvl2pPr>
    <a:lvl3pPr marL="3657600" algn="l" defTabSz="3657600" rtl="0" eaLnBrk="1" latinLnBrk="0" hangingPunct="1">
      <a:defRPr sz="4800" kern="1200">
        <a:solidFill>
          <a:schemeClr val="tx1"/>
        </a:solidFill>
        <a:latin typeface="+mn-lt"/>
        <a:ea typeface="+mn-ea"/>
        <a:cs typeface="+mn-cs"/>
      </a:defRPr>
    </a:lvl3pPr>
    <a:lvl4pPr marL="5486400" algn="l" defTabSz="3657600" rtl="0" eaLnBrk="1" latinLnBrk="0" hangingPunct="1">
      <a:defRPr sz="4800" kern="1200">
        <a:solidFill>
          <a:schemeClr val="tx1"/>
        </a:solidFill>
        <a:latin typeface="+mn-lt"/>
        <a:ea typeface="+mn-ea"/>
        <a:cs typeface="+mn-cs"/>
      </a:defRPr>
    </a:lvl4pPr>
    <a:lvl5pPr marL="7315200" algn="l" defTabSz="3657600" rtl="0" eaLnBrk="1" latinLnBrk="0" hangingPunct="1">
      <a:defRPr sz="4800" kern="1200">
        <a:solidFill>
          <a:schemeClr val="tx1"/>
        </a:solidFill>
        <a:latin typeface="+mn-lt"/>
        <a:ea typeface="+mn-ea"/>
        <a:cs typeface="+mn-cs"/>
      </a:defRPr>
    </a:lvl5pPr>
    <a:lvl6pPr marL="9144000" algn="l" defTabSz="3657600" rtl="0" eaLnBrk="1" latinLnBrk="0" hangingPunct="1">
      <a:defRPr sz="4800" kern="1200">
        <a:solidFill>
          <a:schemeClr val="tx1"/>
        </a:solidFill>
        <a:latin typeface="+mn-lt"/>
        <a:ea typeface="+mn-ea"/>
        <a:cs typeface="+mn-cs"/>
      </a:defRPr>
    </a:lvl6pPr>
    <a:lvl7pPr marL="10972800" algn="l" defTabSz="3657600" rtl="0" eaLnBrk="1" latinLnBrk="0" hangingPunct="1">
      <a:defRPr sz="4800" kern="1200">
        <a:solidFill>
          <a:schemeClr val="tx1"/>
        </a:solidFill>
        <a:latin typeface="+mn-lt"/>
        <a:ea typeface="+mn-ea"/>
        <a:cs typeface="+mn-cs"/>
      </a:defRPr>
    </a:lvl7pPr>
    <a:lvl8pPr marL="12801600" algn="l" defTabSz="3657600" rtl="0" eaLnBrk="1" latinLnBrk="0" hangingPunct="1">
      <a:defRPr sz="4800" kern="1200">
        <a:solidFill>
          <a:schemeClr val="tx1"/>
        </a:solidFill>
        <a:latin typeface="+mn-lt"/>
        <a:ea typeface="+mn-ea"/>
        <a:cs typeface="+mn-cs"/>
      </a:defRPr>
    </a:lvl8pPr>
    <a:lvl9pPr marL="14630400" algn="l" defTabSz="3657600" rtl="0" eaLnBrk="1" latinLnBrk="0" hangingPunct="1">
      <a:defRPr sz="4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0831DC-58C1-4FDF-A8EE-8C18D3A9A838}" type="slidenum">
              <a:rPr lang="en-US" smtClean="0"/>
              <a:pPr/>
              <a:t>1</a:t>
            </a:fld>
            <a:endParaRPr lang="en-US"/>
          </a:p>
        </p:txBody>
      </p:sp>
    </p:spTree>
    <p:extLst>
      <p:ext uri="{BB962C8B-B14F-4D97-AF65-F5344CB8AC3E}">
        <p14:creationId xmlns="" xmlns:p14="http://schemas.microsoft.com/office/powerpoint/2010/main" val="931259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743200" y="8521702"/>
            <a:ext cx="31089600" cy="5880100"/>
          </a:xfrm>
        </p:spPr>
        <p:txBody>
          <a:bodyPr/>
          <a:lstStyle/>
          <a:p>
            <a:r>
              <a:rPr lang="en-US" smtClean="0"/>
              <a:t>Click to edit Master title style</a:t>
            </a:r>
            <a:endParaRPr lang="en-US"/>
          </a:p>
        </p:txBody>
      </p:sp>
      <p:sp>
        <p:nvSpPr>
          <p:cNvPr id="3" name="Subtitle 2"/>
          <p:cNvSpPr>
            <a:spLocks noGrp="1"/>
          </p:cNvSpPr>
          <p:nvPr>
            <p:ph type="subTitle" idx="1"/>
          </p:nvPr>
        </p:nvSpPr>
        <p:spPr>
          <a:xfrm>
            <a:off x="5486400" y="15544800"/>
            <a:ext cx="25603200" cy="7010400"/>
          </a:xfrm>
        </p:spPr>
        <p:txBody>
          <a:bodyPr/>
          <a:lstStyle>
            <a:lvl1pPr marL="0" indent="0" algn="ctr">
              <a:buNone/>
              <a:defRPr>
                <a:solidFill>
                  <a:schemeClr val="tx1">
                    <a:tint val="75000"/>
                  </a:schemeClr>
                </a:solidFill>
              </a:defRPr>
            </a:lvl1pPr>
            <a:lvl2pPr marL="1828800" indent="0" algn="ctr">
              <a:buNone/>
              <a:defRPr>
                <a:solidFill>
                  <a:schemeClr val="tx1">
                    <a:tint val="75000"/>
                  </a:schemeClr>
                </a:solidFill>
              </a:defRPr>
            </a:lvl2pPr>
            <a:lvl3pPr marL="3657600" indent="0" algn="ctr">
              <a:buNone/>
              <a:defRPr>
                <a:solidFill>
                  <a:schemeClr val="tx1">
                    <a:tint val="75000"/>
                  </a:schemeClr>
                </a:solidFill>
              </a:defRPr>
            </a:lvl3pPr>
            <a:lvl4pPr marL="5486400" indent="0" algn="ctr">
              <a:buNone/>
              <a:defRPr>
                <a:solidFill>
                  <a:schemeClr val="tx1">
                    <a:tint val="75000"/>
                  </a:schemeClr>
                </a:solidFill>
              </a:defRPr>
            </a:lvl4pPr>
            <a:lvl5pPr marL="7315200" indent="0" algn="ctr">
              <a:buNone/>
              <a:defRPr>
                <a:solidFill>
                  <a:schemeClr val="tx1">
                    <a:tint val="75000"/>
                  </a:schemeClr>
                </a:solidFill>
              </a:defRPr>
            </a:lvl5pPr>
            <a:lvl6pPr marL="9144000" indent="0" algn="ctr">
              <a:buNone/>
              <a:defRPr>
                <a:solidFill>
                  <a:schemeClr val="tx1">
                    <a:tint val="75000"/>
                  </a:schemeClr>
                </a:solidFill>
              </a:defRPr>
            </a:lvl6pPr>
            <a:lvl7pPr marL="10972800" indent="0" algn="ctr">
              <a:buNone/>
              <a:defRPr>
                <a:solidFill>
                  <a:schemeClr val="tx1">
                    <a:tint val="75000"/>
                  </a:schemeClr>
                </a:solidFill>
              </a:defRPr>
            </a:lvl7pPr>
            <a:lvl8pPr marL="12801600" indent="0" algn="ctr">
              <a:buNone/>
              <a:defRPr>
                <a:solidFill>
                  <a:schemeClr val="tx1">
                    <a:tint val="75000"/>
                  </a:schemeClr>
                </a:solidFill>
              </a:defRPr>
            </a:lvl8pPr>
            <a:lvl9pPr marL="146304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C70E9A2-4AEC-4F95-A45E-554859D330B7}" type="datetimeFigureOut">
              <a:rPr lang="en-US" smtClean="0"/>
              <a:pPr/>
              <a:t>12/5/2010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A250D-2B8D-48ED-BF5E-18B29BACC8B0}" type="slidenum">
              <a:rPr lang="en-US" smtClean="0"/>
              <a:pPr/>
              <a:t>‹#›</a:t>
            </a:fld>
            <a:endParaRPr lang="en-US"/>
          </a:p>
        </p:txBody>
      </p:sp>
    </p:spTree>
    <p:extLst>
      <p:ext uri="{BB962C8B-B14F-4D97-AF65-F5344CB8AC3E}">
        <p14:creationId xmlns="" xmlns:p14="http://schemas.microsoft.com/office/powerpoint/2010/main" val="2593700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70E9A2-4AEC-4F95-A45E-554859D330B7}" type="datetimeFigureOut">
              <a:rPr lang="en-US" smtClean="0"/>
              <a:pPr/>
              <a:t>12/5/2010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A250D-2B8D-48ED-BF5E-18B29BACC8B0}" type="slidenum">
              <a:rPr lang="en-US" smtClean="0"/>
              <a:pPr/>
              <a:t>‹#›</a:t>
            </a:fld>
            <a:endParaRPr lang="en-US"/>
          </a:p>
        </p:txBody>
      </p:sp>
    </p:spTree>
    <p:extLst>
      <p:ext uri="{BB962C8B-B14F-4D97-AF65-F5344CB8AC3E}">
        <p14:creationId xmlns="" xmlns:p14="http://schemas.microsoft.com/office/powerpoint/2010/main" val="4524308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6070400" y="4394200"/>
            <a:ext cx="32918400" cy="93624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7315200" y="4394200"/>
            <a:ext cx="98145600" cy="93624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70E9A2-4AEC-4F95-A45E-554859D330B7}" type="datetimeFigureOut">
              <a:rPr lang="en-US" smtClean="0"/>
              <a:pPr/>
              <a:t>12/5/2010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A250D-2B8D-48ED-BF5E-18B29BACC8B0}" type="slidenum">
              <a:rPr lang="en-US" smtClean="0"/>
              <a:pPr/>
              <a:t>‹#›</a:t>
            </a:fld>
            <a:endParaRPr lang="en-US"/>
          </a:p>
        </p:txBody>
      </p:sp>
    </p:spTree>
    <p:extLst>
      <p:ext uri="{BB962C8B-B14F-4D97-AF65-F5344CB8AC3E}">
        <p14:creationId xmlns="" xmlns:p14="http://schemas.microsoft.com/office/powerpoint/2010/main" val="6149087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C70E9A2-4AEC-4F95-A45E-554859D330B7}" type="datetimeFigureOut">
              <a:rPr lang="en-US" smtClean="0"/>
              <a:pPr/>
              <a:t>12/5/2010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A250D-2B8D-48ED-BF5E-18B29BACC8B0}" type="slidenum">
              <a:rPr lang="en-US" smtClean="0"/>
              <a:pPr/>
              <a:t>‹#›</a:t>
            </a:fld>
            <a:endParaRPr lang="en-US"/>
          </a:p>
        </p:txBody>
      </p:sp>
    </p:spTree>
    <p:extLst>
      <p:ext uri="{BB962C8B-B14F-4D97-AF65-F5344CB8AC3E}">
        <p14:creationId xmlns="" xmlns:p14="http://schemas.microsoft.com/office/powerpoint/2010/main" val="22620077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89252" y="17627602"/>
            <a:ext cx="31089600" cy="5448300"/>
          </a:xfrm>
        </p:spPr>
        <p:txBody>
          <a:bodyPr anchor="t"/>
          <a:lstStyle>
            <a:lvl1pPr algn="l">
              <a:defRPr sz="16000" b="1" cap="all"/>
            </a:lvl1pPr>
          </a:lstStyle>
          <a:p>
            <a:r>
              <a:rPr lang="en-US" smtClean="0"/>
              <a:t>Click to edit Master title style</a:t>
            </a:r>
            <a:endParaRPr lang="en-US"/>
          </a:p>
        </p:txBody>
      </p:sp>
      <p:sp>
        <p:nvSpPr>
          <p:cNvPr id="3" name="Text Placeholder 2"/>
          <p:cNvSpPr>
            <a:spLocks noGrp="1"/>
          </p:cNvSpPr>
          <p:nvPr>
            <p:ph type="body" idx="1"/>
          </p:nvPr>
        </p:nvSpPr>
        <p:spPr>
          <a:xfrm>
            <a:off x="2889252" y="11626854"/>
            <a:ext cx="31089600" cy="6000748"/>
          </a:xfrm>
        </p:spPr>
        <p:txBody>
          <a:bodyPr anchor="b"/>
          <a:lstStyle>
            <a:lvl1pPr marL="0" indent="0">
              <a:buNone/>
              <a:defRPr sz="8000">
                <a:solidFill>
                  <a:schemeClr val="tx1">
                    <a:tint val="75000"/>
                  </a:schemeClr>
                </a:solidFill>
              </a:defRPr>
            </a:lvl1pPr>
            <a:lvl2pPr marL="1828800" indent="0">
              <a:buNone/>
              <a:defRPr sz="7200">
                <a:solidFill>
                  <a:schemeClr val="tx1">
                    <a:tint val="75000"/>
                  </a:schemeClr>
                </a:solidFill>
              </a:defRPr>
            </a:lvl2pPr>
            <a:lvl3pPr marL="3657600" indent="0">
              <a:buNone/>
              <a:defRPr sz="6400">
                <a:solidFill>
                  <a:schemeClr val="tx1">
                    <a:tint val="75000"/>
                  </a:schemeClr>
                </a:solidFill>
              </a:defRPr>
            </a:lvl3pPr>
            <a:lvl4pPr marL="5486400" indent="0">
              <a:buNone/>
              <a:defRPr sz="5600">
                <a:solidFill>
                  <a:schemeClr val="tx1">
                    <a:tint val="75000"/>
                  </a:schemeClr>
                </a:solidFill>
              </a:defRPr>
            </a:lvl4pPr>
            <a:lvl5pPr marL="7315200" indent="0">
              <a:buNone/>
              <a:defRPr sz="5600">
                <a:solidFill>
                  <a:schemeClr val="tx1">
                    <a:tint val="75000"/>
                  </a:schemeClr>
                </a:solidFill>
              </a:defRPr>
            </a:lvl5pPr>
            <a:lvl6pPr marL="9144000" indent="0">
              <a:buNone/>
              <a:defRPr sz="5600">
                <a:solidFill>
                  <a:schemeClr val="tx1">
                    <a:tint val="75000"/>
                  </a:schemeClr>
                </a:solidFill>
              </a:defRPr>
            </a:lvl6pPr>
            <a:lvl7pPr marL="10972800" indent="0">
              <a:buNone/>
              <a:defRPr sz="5600">
                <a:solidFill>
                  <a:schemeClr val="tx1">
                    <a:tint val="75000"/>
                  </a:schemeClr>
                </a:solidFill>
              </a:defRPr>
            </a:lvl7pPr>
            <a:lvl8pPr marL="12801600" indent="0">
              <a:buNone/>
              <a:defRPr sz="5600">
                <a:solidFill>
                  <a:schemeClr val="tx1">
                    <a:tint val="75000"/>
                  </a:schemeClr>
                </a:solidFill>
              </a:defRPr>
            </a:lvl8pPr>
            <a:lvl9pPr marL="14630400" indent="0">
              <a:buNone/>
              <a:defRPr sz="5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C70E9A2-4AEC-4F95-A45E-554859D330B7}" type="datetimeFigureOut">
              <a:rPr lang="en-US" smtClean="0"/>
              <a:pPr/>
              <a:t>12/5/2010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31A250D-2B8D-48ED-BF5E-18B29BACC8B0}" type="slidenum">
              <a:rPr lang="en-US" smtClean="0"/>
              <a:pPr/>
              <a:t>‹#›</a:t>
            </a:fld>
            <a:endParaRPr lang="en-US"/>
          </a:p>
        </p:txBody>
      </p:sp>
    </p:spTree>
    <p:extLst>
      <p:ext uri="{BB962C8B-B14F-4D97-AF65-F5344CB8AC3E}">
        <p14:creationId xmlns="" xmlns:p14="http://schemas.microsoft.com/office/powerpoint/2010/main" val="423532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7315200" y="25603200"/>
            <a:ext cx="65532000" cy="72415400"/>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73456800" y="25603200"/>
            <a:ext cx="65532000" cy="72415400"/>
          </a:xfrm>
        </p:spPr>
        <p:txBody>
          <a:bodyPr/>
          <a:lstStyle>
            <a:lvl1pPr>
              <a:defRPr sz="11200"/>
            </a:lvl1pPr>
            <a:lvl2pPr>
              <a:defRPr sz="9600"/>
            </a:lvl2pPr>
            <a:lvl3pPr>
              <a:defRPr sz="8000"/>
            </a:lvl3pPr>
            <a:lvl4pPr>
              <a:defRPr sz="7200"/>
            </a:lvl4pPr>
            <a:lvl5pPr>
              <a:defRPr sz="7200"/>
            </a:lvl5pPr>
            <a:lvl6pPr>
              <a:defRPr sz="7200"/>
            </a:lvl6pPr>
            <a:lvl7pPr>
              <a:defRPr sz="7200"/>
            </a:lvl7pPr>
            <a:lvl8pPr>
              <a:defRPr sz="7200"/>
            </a:lvl8pPr>
            <a:lvl9pPr>
              <a:defRPr sz="7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C70E9A2-4AEC-4F95-A45E-554859D330B7}" type="datetimeFigureOut">
              <a:rPr lang="en-US" smtClean="0"/>
              <a:pPr/>
              <a:t>12/5/2010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A250D-2B8D-48ED-BF5E-18B29BACC8B0}" type="slidenum">
              <a:rPr lang="en-US" smtClean="0"/>
              <a:pPr/>
              <a:t>‹#›</a:t>
            </a:fld>
            <a:endParaRPr lang="en-US"/>
          </a:p>
        </p:txBody>
      </p:sp>
    </p:spTree>
    <p:extLst>
      <p:ext uri="{BB962C8B-B14F-4D97-AF65-F5344CB8AC3E}">
        <p14:creationId xmlns="" xmlns:p14="http://schemas.microsoft.com/office/powerpoint/2010/main" val="2231845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28800" y="1098552"/>
            <a:ext cx="32918400" cy="4572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828800" y="6140452"/>
            <a:ext cx="16160752" cy="25590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4" name="Content Placeholder 3"/>
          <p:cNvSpPr>
            <a:spLocks noGrp="1"/>
          </p:cNvSpPr>
          <p:nvPr>
            <p:ph sz="half" idx="2"/>
          </p:nvPr>
        </p:nvSpPr>
        <p:spPr>
          <a:xfrm>
            <a:off x="1828800" y="8699500"/>
            <a:ext cx="16160752" cy="15805152"/>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8580102" y="6140452"/>
            <a:ext cx="16167100" cy="2559048"/>
          </a:xfrm>
        </p:spPr>
        <p:txBody>
          <a:bodyPr anchor="b"/>
          <a:lstStyle>
            <a:lvl1pPr marL="0" indent="0">
              <a:buNone/>
              <a:defRPr sz="9600" b="1"/>
            </a:lvl1pPr>
            <a:lvl2pPr marL="1828800" indent="0">
              <a:buNone/>
              <a:defRPr sz="8000" b="1"/>
            </a:lvl2pPr>
            <a:lvl3pPr marL="3657600" indent="0">
              <a:buNone/>
              <a:defRPr sz="7200" b="1"/>
            </a:lvl3pPr>
            <a:lvl4pPr marL="5486400" indent="0">
              <a:buNone/>
              <a:defRPr sz="6400" b="1"/>
            </a:lvl4pPr>
            <a:lvl5pPr marL="7315200" indent="0">
              <a:buNone/>
              <a:defRPr sz="6400" b="1"/>
            </a:lvl5pPr>
            <a:lvl6pPr marL="9144000" indent="0">
              <a:buNone/>
              <a:defRPr sz="6400" b="1"/>
            </a:lvl6pPr>
            <a:lvl7pPr marL="10972800" indent="0">
              <a:buNone/>
              <a:defRPr sz="6400" b="1"/>
            </a:lvl7pPr>
            <a:lvl8pPr marL="12801600" indent="0">
              <a:buNone/>
              <a:defRPr sz="6400" b="1"/>
            </a:lvl8pPr>
            <a:lvl9pPr marL="14630400" indent="0">
              <a:buNone/>
              <a:defRPr sz="6400" b="1"/>
            </a:lvl9pPr>
          </a:lstStyle>
          <a:p>
            <a:pPr lvl="0"/>
            <a:r>
              <a:rPr lang="en-US" smtClean="0"/>
              <a:t>Click to edit Master text styles</a:t>
            </a:r>
          </a:p>
        </p:txBody>
      </p:sp>
      <p:sp>
        <p:nvSpPr>
          <p:cNvPr id="6" name="Content Placeholder 5"/>
          <p:cNvSpPr>
            <a:spLocks noGrp="1"/>
          </p:cNvSpPr>
          <p:nvPr>
            <p:ph sz="quarter" idx="4"/>
          </p:nvPr>
        </p:nvSpPr>
        <p:spPr>
          <a:xfrm>
            <a:off x="18580102" y="8699500"/>
            <a:ext cx="16167100" cy="15805152"/>
          </a:xfrm>
        </p:spPr>
        <p:txBody>
          <a:bodyPr/>
          <a:lstStyle>
            <a:lvl1pPr>
              <a:defRPr sz="9600"/>
            </a:lvl1pPr>
            <a:lvl2pPr>
              <a:defRPr sz="8000"/>
            </a:lvl2pPr>
            <a:lvl3pPr>
              <a:defRPr sz="7200"/>
            </a:lvl3pPr>
            <a:lvl4pPr>
              <a:defRPr sz="6400"/>
            </a:lvl4pPr>
            <a:lvl5pPr>
              <a:defRPr sz="6400"/>
            </a:lvl5pPr>
            <a:lvl6pPr>
              <a:defRPr sz="6400"/>
            </a:lvl6pPr>
            <a:lvl7pPr>
              <a:defRPr sz="6400"/>
            </a:lvl7pPr>
            <a:lvl8pPr>
              <a:defRPr sz="6400"/>
            </a:lvl8pPr>
            <a:lvl9pPr>
              <a:defRPr sz="6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C70E9A2-4AEC-4F95-A45E-554859D330B7}" type="datetimeFigureOut">
              <a:rPr lang="en-US" smtClean="0"/>
              <a:pPr/>
              <a:t>12/5/2010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31A250D-2B8D-48ED-BF5E-18B29BACC8B0}" type="slidenum">
              <a:rPr lang="en-US" smtClean="0"/>
              <a:pPr/>
              <a:t>‹#›</a:t>
            </a:fld>
            <a:endParaRPr lang="en-US"/>
          </a:p>
        </p:txBody>
      </p:sp>
    </p:spTree>
    <p:extLst>
      <p:ext uri="{BB962C8B-B14F-4D97-AF65-F5344CB8AC3E}">
        <p14:creationId xmlns="" xmlns:p14="http://schemas.microsoft.com/office/powerpoint/2010/main" val="2053705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C70E9A2-4AEC-4F95-A45E-554859D330B7}" type="datetimeFigureOut">
              <a:rPr lang="en-US" smtClean="0"/>
              <a:pPr/>
              <a:t>12/5/2010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31A250D-2B8D-48ED-BF5E-18B29BACC8B0}" type="slidenum">
              <a:rPr lang="en-US" smtClean="0"/>
              <a:pPr/>
              <a:t>‹#›</a:t>
            </a:fld>
            <a:endParaRPr lang="en-US"/>
          </a:p>
        </p:txBody>
      </p:sp>
    </p:spTree>
    <p:extLst>
      <p:ext uri="{BB962C8B-B14F-4D97-AF65-F5344CB8AC3E}">
        <p14:creationId xmlns="" xmlns:p14="http://schemas.microsoft.com/office/powerpoint/2010/main" val="1711035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70E9A2-4AEC-4F95-A45E-554859D330B7}" type="datetimeFigureOut">
              <a:rPr lang="en-US" smtClean="0"/>
              <a:pPr/>
              <a:t>12/5/2010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31A250D-2B8D-48ED-BF5E-18B29BACC8B0}" type="slidenum">
              <a:rPr lang="en-US" smtClean="0"/>
              <a:pPr/>
              <a:t>‹#›</a:t>
            </a:fld>
            <a:endParaRPr lang="en-US"/>
          </a:p>
        </p:txBody>
      </p:sp>
    </p:spTree>
    <p:extLst>
      <p:ext uri="{BB962C8B-B14F-4D97-AF65-F5344CB8AC3E}">
        <p14:creationId xmlns="" xmlns:p14="http://schemas.microsoft.com/office/powerpoint/2010/main" val="13153138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28802" y="1092200"/>
            <a:ext cx="12033252" cy="4648200"/>
          </a:xfrm>
        </p:spPr>
        <p:txBody>
          <a:bodyPr anchor="b"/>
          <a:lstStyle>
            <a:lvl1pPr algn="l">
              <a:defRPr sz="8000" b="1"/>
            </a:lvl1pPr>
          </a:lstStyle>
          <a:p>
            <a:r>
              <a:rPr lang="en-US" smtClean="0"/>
              <a:t>Click to edit Master title style</a:t>
            </a:r>
            <a:endParaRPr lang="en-US"/>
          </a:p>
        </p:txBody>
      </p:sp>
      <p:sp>
        <p:nvSpPr>
          <p:cNvPr id="3" name="Content Placeholder 2"/>
          <p:cNvSpPr>
            <a:spLocks noGrp="1"/>
          </p:cNvSpPr>
          <p:nvPr>
            <p:ph idx="1"/>
          </p:nvPr>
        </p:nvSpPr>
        <p:spPr>
          <a:xfrm>
            <a:off x="14300200" y="1092202"/>
            <a:ext cx="20447000" cy="23412452"/>
          </a:xfrm>
        </p:spPr>
        <p:txBody>
          <a:bodyPr/>
          <a:lstStyle>
            <a:lvl1pPr>
              <a:defRPr sz="12800"/>
            </a:lvl1pPr>
            <a:lvl2pPr>
              <a:defRPr sz="11200"/>
            </a:lvl2pPr>
            <a:lvl3pPr>
              <a:defRPr sz="9600"/>
            </a:lvl3pPr>
            <a:lvl4pPr>
              <a:defRPr sz="8000"/>
            </a:lvl4pPr>
            <a:lvl5pPr>
              <a:defRPr sz="8000"/>
            </a:lvl5pPr>
            <a:lvl6pPr>
              <a:defRPr sz="8000"/>
            </a:lvl6pPr>
            <a:lvl7pPr>
              <a:defRPr sz="8000"/>
            </a:lvl7pPr>
            <a:lvl8pPr>
              <a:defRPr sz="8000"/>
            </a:lvl8pPr>
            <a:lvl9pPr>
              <a:defRPr sz="8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828802" y="5740402"/>
            <a:ext cx="12033252" cy="18764252"/>
          </a:xfrm>
        </p:spPr>
        <p:txBody>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70E9A2-4AEC-4F95-A45E-554859D330B7}" type="datetimeFigureOut">
              <a:rPr lang="en-US" smtClean="0"/>
              <a:pPr/>
              <a:t>12/5/2010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A250D-2B8D-48ED-BF5E-18B29BACC8B0}" type="slidenum">
              <a:rPr lang="en-US" smtClean="0"/>
              <a:pPr/>
              <a:t>‹#›</a:t>
            </a:fld>
            <a:endParaRPr lang="en-US"/>
          </a:p>
        </p:txBody>
      </p:sp>
    </p:spTree>
    <p:extLst>
      <p:ext uri="{BB962C8B-B14F-4D97-AF65-F5344CB8AC3E}">
        <p14:creationId xmlns="" xmlns:p14="http://schemas.microsoft.com/office/powerpoint/2010/main" val="3460557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169152" y="19202400"/>
            <a:ext cx="21945600" cy="2266952"/>
          </a:xfrm>
        </p:spPr>
        <p:txBody>
          <a:bodyPr anchor="b"/>
          <a:lstStyle>
            <a:lvl1pPr algn="l">
              <a:defRPr sz="8000" b="1"/>
            </a:lvl1pPr>
          </a:lstStyle>
          <a:p>
            <a:r>
              <a:rPr lang="en-US" smtClean="0"/>
              <a:t>Click to edit Master title style</a:t>
            </a:r>
            <a:endParaRPr lang="en-US"/>
          </a:p>
        </p:txBody>
      </p:sp>
      <p:sp>
        <p:nvSpPr>
          <p:cNvPr id="3" name="Picture Placeholder 2"/>
          <p:cNvSpPr>
            <a:spLocks noGrp="1"/>
          </p:cNvSpPr>
          <p:nvPr>
            <p:ph type="pic" idx="1"/>
          </p:nvPr>
        </p:nvSpPr>
        <p:spPr>
          <a:xfrm>
            <a:off x="7169152" y="2451100"/>
            <a:ext cx="21945600" cy="16459200"/>
          </a:xfrm>
        </p:spPr>
        <p:txBody>
          <a:bodyPr/>
          <a:lstStyle>
            <a:lvl1pPr marL="0" indent="0">
              <a:buNone/>
              <a:defRPr sz="12800"/>
            </a:lvl1pPr>
            <a:lvl2pPr marL="1828800" indent="0">
              <a:buNone/>
              <a:defRPr sz="11200"/>
            </a:lvl2pPr>
            <a:lvl3pPr marL="3657600" indent="0">
              <a:buNone/>
              <a:defRPr sz="9600"/>
            </a:lvl3pPr>
            <a:lvl4pPr marL="5486400" indent="0">
              <a:buNone/>
              <a:defRPr sz="8000"/>
            </a:lvl4pPr>
            <a:lvl5pPr marL="7315200" indent="0">
              <a:buNone/>
              <a:defRPr sz="8000"/>
            </a:lvl5pPr>
            <a:lvl6pPr marL="9144000" indent="0">
              <a:buNone/>
              <a:defRPr sz="8000"/>
            </a:lvl6pPr>
            <a:lvl7pPr marL="10972800" indent="0">
              <a:buNone/>
              <a:defRPr sz="8000"/>
            </a:lvl7pPr>
            <a:lvl8pPr marL="12801600" indent="0">
              <a:buNone/>
              <a:defRPr sz="8000"/>
            </a:lvl8pPr>
            <a:lvl9pPr marL="14630400" indent="0">
              <a:buNone/>
              <a:defRPr sz="8000"/>
            </a:lvl9pPr>
          </a:lstStyle>
          <a:p>
            <a:endParaRPr lang="en-US"/>
          </a:p>
        </p:txBody>
      </p:sp>
      <p:sp>
        <p:nvSpPr>
          <p:cNvPr id="4" name="Text Placeholder 3"/>
          <p:cNvSpPr>
            <a:spLocks noGrp="1"/>
          </p:cNvSpPr>
          <p:nvPr>
            <p:ph type="body" sz="half" idx="2"/>
          </p:nvPr>
        </p:nvSpPr>
        <p:spPr>
          <a:xfrm>
            <a:off x="7169152" y="21469352"/>
            <a:ext cx="21945600" cy="3219448"/>
          </a:xfrm>
        </p:spPr>
        <p:txBody>
          <a:bodyPr/>
          <a:lstStyle>
            <a:lvl1pPr marL="0" indent="0">
              <a:buNone/>
              <a:defRPr sz="5600"/>
            </a:lvl1pPr>
            <a:lvl2pPr marL="1828800" indent="0">
              <a:buNone/>
              <a:defRPr sz="4800"/>
            </a:lvl2pPr>
            <a:lvl3pPr marL="3657600" indent="0">
              <a:buNone/>
              <a:defRPr sz="4000"/>
            </a:lvl3pPr>
            <a:lvl4pPr marL="5486400" indent="0">
              <a:buNone/>
              <a:defRPr sz="3600"/>
            </a:lvl4pPr>
            <a:lvl5pPr marL="7315200" indent="0">
              <a:buNone/>
              <a:defRPr sz="3600"/>
            </a:lvl5pPr>
            <a:lvl6pPr marL="9144000" indent="0">
              <a:buNone/>
              <a:defRPr sz="3600"/>
            </a:lvl6pPr>
            <a:lvl7pPr marL="10972800" indent="0">
              <a:buNone/>
              <a:defRPr sz="3600"/>
            </a:lvl7pPr>
            <a:lvl8pPr marL="12801600" indent="0">
              <a:buNone/>
              <a:defRPr sz="3600"/>
            </a:lvl8pPr>
            <a:lvl9pPr marL="14630400" indent="0">
              <a:buNone/>
              <a:defRPr sz="36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70E9A2-4AEC-4F95-A45E-554859D330B7}" type="datetimeFigureOut">
              <a:rPr lang="en-US" smtClean="0"/>
              <a:pPr/>
              <a:t>12/5/2010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31A250D-2B8D-48ED-BF5E-18B29BACC8B0}" type="slidenum">
              <a:rPr lang="en-US" smtClean="0"/>
              <a:pPr/>
              <a:t>‹#›</a:t>
            </a:fld>
            <a:endParaRPr lang="en-US"/>
          </a:p>
        </p:txBody>
      </p:sp>
    </p:spTree>
    <p:extLst>
      <p:ext uri="{BB962C8B-B14F-4D97-AF65-F5344CB8AC3E}">
        <p14:creationId xmlns="" xmlns:p14="http://schemas.microsoft.com/office/powerpoint/2010/main" val="3086056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28800" y="1098552"/>
            <a:ext cx="32918400" cy="4572000"/>
          </a:xfrm>
          <a:prstGeom prst="rect">
            <a:avLst/>
          </a:prstGeom>
        </p:spPr>
        <p:txBody>
          <a:bodyPr vert="horz" lIns="365760" tIns="182880" rIns="365760" bIns="18288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1828800" y="6400802"/>
            <a:ext cx="32918400" cy="18103852"/>
          </a:xfrm>
          <a:prstGeom prst="rect">
            <a:avLst/>
          </a:prstGeom>
        </p:spPr>
        <p:txBody>
          <a:bodyPr vert="horz" lIns="365760" tIns="182880" rIns="365760" bIns="18288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1828800" y="25425402"/>
            <a:ext cx="8534400" cy="1460500"/>
          </a:xfrm>
          <a:prstGeom prst="rect">
            <a:avLst/>
          </a:prstGeom>
        </p:spPr>
        <p:txBody>
          <a:bodyPr vert="horz" lIns="365760" tIns="182880" rIns="365760" bIns="182880" rtlCol="0" anchor="ctr"/>
          <a:lstStyle>
            <a:lvl1pPr algn="l">
              <a:defRPr sz="4800">
                <a:solidFill>
                  <a:schemeClr val="tx1">
                    <a:tint val="75000"/>
                  </a:schemeClr>
                </a:solidFill>
              </a:defRPr>
            </a:lvl1pPr>
          </a:lstStyle>
          <a:p>
            <a:fld id="{CC70E9A2-4AEC-4F95-A45E-554859D330B7}" type="datetimeFigureOut">
              <a:rPr lang="en-US" smtClean="0"/>
              <a:pPr/>
              <a:t>12/5/2010</a:t>
            </a:fld>
            <a:endParaRPr lang="en-US"/>
          </a:p>
        </p:txBody>
      </p:sp>
      <p:sp>
        <p:nvSpPr>
          <p:cNvPr id="5" name="Footer Placeholder 4"/>
          <p:cNvSpPr>
            <a:spLocks noGrp="1"/>
          </p:cNvSpPr>
          <p:nvPr>
            <p:ph type="ftr" sz="quarter" idx="3"/>
          </p:nvPr>
        </p:nvSpPr>
        <p:spPr>
          <a:xfrm>
            <a:off x="12496800" y="25425402"/>
            <a:ext cx="11582400" cy="1460500"/>
          </a:xfrm>
          <a:prstGeom prst="rect">
            <a:avLst/>
          </a:prstGeom>
        </p:spPr>
        <p:txBody>
          <a:bodyPr vert="horz" lIns="365760" tIns="182880" rIns="365760" bIns="182880" rtlCol="0" anchor="ctr"/>
          <a:lstStyle>
            <a:lvl1pPr algn="ctr">
              <a:defRPr sz="4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6212800" y="25425402"/>
            <a:ext cx="8534400" cy="1460500"/>
          </a:xfrm>
          <a:prstGeom prst="rect">
            <a:avLst/>
          </a:prstGeom>
        </p:spPr>
        <p:txBody>
          <a:bodyPr vert="horz" lIns="365760" tIns="182880" rIns="365760" bIns="182880" rtlCol="0" anchor="ctr"/>
          <a:lstStyle>
            <a:lvl1pPr algn="r">
              <a:defRPr sz="4800">
                <a:solidFill>
                  <a:schemeClr val="tx1">
                    <a:tint val="75000"/>
                  </a:schemeClr>
                </a:solidFill>
              </a:defRPr>
            </a:lvl1pPr>
          </a:lstStyle>
          <a:p>
            <a:fld id="{031A250D-2B8D-48ED-BF5E-18B29BACC8B0}" type="slidenum">
              <a:rPr lang="en-US" smtClean="0"/>
              <a:pPr/>
              <a:t>‹#›</a:t>
            </a:fld>
            <a:endParaRPr lang="en-US"/>
          </a:p>
        </p:txBody>
      </p:sp>
    </p:spTree>
    <p:extLst>
      <p:ext uri="{BB962C8B-B14F-4D97-AF65-F5344CB8AC3E}">
        <p14:creationId xmlns="" xmlns:p14="http://schemas.microsoft.com/office/powerpoint/2010/main" val="3197280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657600" rtl="0" eaLnBrk="1" latinLnBrk="0" hangingPunct="1">
        <a:spcBef>
          <a:spcPct val="0"/>
        </a:spcBef>
        <a:buNone/>
        <a:defRPr sz="17600" kern="1200">
          <a:solidFill>
            <a:schemeClr val="tx1"/>
          </a:solidFill>
          <a:latin typeface="+mj-lt"/>
          <a:ea typeface="+mj-ea"/>
          <a:cs typeface="+mj-cs"/>
        </a:defRPr>
      </a:lvl1pPr>
    </p:titleStyle>
    <p:bodyStyle>
      <a:lvl1pPr marL="1371600" indent="-1371600" algn="l" defTabSz="3657600" rtl="0" eaLnBrk="1" latinLnBrk="0" hangingPunct="1">
        <a:spcBef>
          <a:spcPct val="20000"/>
        </a:spcBef>
        <a:buFont typeface="Arial" pitchFamily="34" charset="0"/>
        <a:buChar char="•"/>
        <a:defRPr sz="12800" kern="1200">
          <a:solidFill>
            <a:schemeClr val="tx1"/>
          </a:solidFill>
          <a:latin typeface="+mn-lt"/>
          <a:ea typeface="+mn-ea"/>
          <a:cs typeface="+mn-cs"/>
        </a:defRPr>
      </a:lvl1pPr>
      <a:lvl2pPr marL="2971800" indent="-1143000" algn="l" defTabSz="3657600" rtl="0" eaLnBrk="1" latinLnBrk="0" hangingPunct="1">
        <a:spcBef>
          <a:spcPct val="20000"/>
        </a:spcBef>
        <a:buFont typeface="Arial" pitchFamily="34" charset="0"/>
        <a:buChar char="–"/>
        <a:defRPr sz="11200" kern="1200">
          <a:solidFill>
            <a:schemeClr val="tx1"/>
          </a:solidFill>
          <a:latin typeface="+mn-lt"/>
          <a:ea typeface="+mn-ea"/>
          <a:cs typeface="+mn-cs"/>
        </a:defRPr>
      </a:lvl2pPr>
      <a:lvl3pPr marL="4572000" indent="-914400" algn="l" defTabSz="3657600" rtl="0" eaLnBrk="1" latinLnBrk="0" hangingPunct="1">
        <a:spcBef>
          <a:spcPct val="20000"/>
        </a:spcBef>
        <a:buFont typeface="Arial" pitchFamily="34" charset="0"/>
        <a:buChar char="•"/>
        <a:defRPr sz="9600" kern="1200">
          <a:solidFill>
            <a:schemeClr val="tx1"/>
          </a:solidFill>
          <a:latin typeface="+mn-lt"/>
          <a:ea typeface="+mn-ea"/>
          <a:cs typeface="+mn-cs"/>
        </a:defRPr>
      </a:lvl3pPr>
      <a:lvl4pPr marL="64008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4pPr>
      <a:lvl5pPr marL="82296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5pPr>
      <a:lvl6pPr marL="100584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6pPr>
      <a:lvl7pPr marL="118872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7pPr>
      <a:lvl8pPr marL="137160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8pPr>
      <a:lvl9pPr marL="15544800" indent="-914400" algn="l" defTabSz="3657600" rtl="0" eaLnBrk="1" latinLnBrk="0" hangingPunct="1">
        <a:spcBef>
          <a:spcPct val="20000"/>
        </a:spcBef>
        <a:buFont typeface="Arial" pitchFamily="34" charset="0"/>
        <a:buChar char="•"/>
        <a:defRPr sz="8000" kern="1200">
          <a:solidFill>
            <a:schemeClr val="tx1"/>
          </a:solidFill>
          <a:latin typeface="+mn-lt"/>
          <a:ea typeface="+mn-ea"/>
          <a:cs typeface="+mn-cs"/>
        </a:defRPr>
      </a:lvl9pPr>
    </p:bodyStyle>
    <p:otherStyle>
      <a:defPPr>
        <a:defRPr lang="en-US"/>
      </a:defPPr>
      <a:lvl1pPr marL="0" algn="l" defTabSz="3657600" rtl="0" eaLnBrk="1" latinLnBrk="0" hangingPunct="1">
        <a:defRPr sz="7200" kern="1200">
          <a:solidFill>
            <a:schemeClr val="tx1"/>
          </a:solidFill>
          <a:latin typeface="+mn-lt"/>
          <a:ea typeface="+mn-ea"/>
          <a:cs typeface="+mn-cs"/>
        </a:defRPr>
      </a:lvl1pPr>
      <a:lvl2pPr marL="1828800" algn="l" defTabSz="3657600" rtl="0" eaLnBrk="1" latinLnBrk="0" hangingPunct="1">
        <a:defRPr sz="7200" kern="1200">
          <a:solidFill>
            <a:schemeClr val="tx1"/>
          </a:solidFill>
          <a:latin typeface="+mn-lt"/>
          <a:ea typeface="+mn-ea"/>
          <a:cs typeface="+mn-cs"/>
        </a:defRPr>
      </a:lvl2pPr>
      <a:lvl3pPr marL="3657600" algn="l" defTabSz="3657600" rtl="0" eaLnBrk="1" latinLnBrk="0" hangingPunct="1">
        <a:defRPr sz="7200" kern="1200">
          <a:solidFill>
            <a:schemeClr val="tx1"/>
          </a:solidFill>
          <a:latin typeface="+mn-lt"/>
          <a:ea typeface="+mn-ea"/>
          <a:cs typeface="+mn-cs"/>
        </a:defRPr>
      </a:lvl3pPr>
      <a:lvl4pPr marL="5486400" algn="l" defTabSz="3657600" rtl="0" eaLnBrk="1" latinLnBrk="0" hangingPunct="1">
        <a:defRPr sz="7200" kern="1200">
          <a:solidFill>
            <a:schemeClr val="tx1"/>
          </a:solidFill>
          <a:latin typeface="+mn-lt"/>
          <a:ea typeface="+mn-ea"/>
          <a:cs typeface="+mn-cs"/>
        </a:defRPr>
      </a:lvl4pPr>
      <a:lvl5pPr marL="7315200" algn="l" defTabSz="3657600" rtl="0" eaLnBrk="1" latinLnBrk="0" hangingPunct="1">
        <a:defRPr sz="7200" kern="1200">
          <a:solidFill>
            <a:schemeClr val="tx1"/>
          </a:solidFill>
          <a:latin typeface="+mn-lt"/>
          <a:ea typeface="+mn-ea"/>
          <a:cs typeface="+mn-cs"/>
        </a:defRPr>
      </a:lvl5pPr>
      <a:lvl6pPr marL="9144000" algn="l" defTabSz="3657600" rtl="0" eaLnBrk="1" latinLnBrk="0" hangingPunct="1">
        <a:defRPr sz="7200" kern="1200">
          <a:solidFill>
            <a:schemeClr val="tx1"/>
          </a:solidFill>
          <a:latin typeface="+mn-lt"/>
          <a:ea typeface="+mn-ea"/>
          <a:cs typeface="+mn-cs"/>
        </a:defRPr>
      </a:lvl6pPr>
      <a:lvl7pPr marL="10972800" algn="l" defTabSz="3657600" rtl="0" eaLnBrk="1" latinLnBrk="0" hangingPunct="1">
        <a:defRPr sz="7200" kern="1200">
          <a:solidFill>
            <a:schemeClr val="tx1"/>
          </a:solidFill>
          <a:latin typeface="+mn-lt"/>
          <a:ea typeface="+mn-ea"/>
          <a:cs typeface="+mn-cs"/>
        </a:defRPr>
      </a:lvl7pPr>
      <a:lvl8pPr marL="12801600" algn="l" defTabSz="3657600" rtl="0" eaLnBrk="1" latinLnBrk="0" hangingPunct="1">
        <a:defRPr sz="7200" kern="1200">
          <a:solidFill>
            <a:schemeClr val="tx1"/>
          </a:solidFill>
          <a:latin typeface="+mn-lt"/>
          <a:ea typeface="+mn-ea"/>
          <a:cs typeface="+mn-cs"/>
        </a:defRPr>
      </a:lvl8pPr>
      <a:lvl9pPr marL="14630400" algn="l" defTabSz="3657600" rtl="0" eaLnBrk="1" latinLnBrk="0" hangingPunct="1">
        <a:defRPr sz="7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848653" y="1066800"/>
            <a:ext cx="7747000" cy="1569660"/>
          </a:xfrm>
          <a:prstGeom prst="rect">
            <a:avLst/>
          </a:prstGeom>
          <a:noFill/>
        </p:spPr>
        <p:txBody>
          <a:bodyPr wrap="square" rtlCol="0">
            <a:spAutoFit/>
          </a:bodyPr>
          <a:lstStyle/>
          <a:p>
            <a:r>
              <a:rPr lang="en-US" sz="9600" b="1" dirty="0" smtClean="0"/>
              <a:t>Brainstorming</a:t>
            </a:r>
            <a:endParaRPr lang="en-US" sz="9600" b="1" dirty="0"/>
          </a:p>
        </p:txBody>
      </p:sp>
      <p:sp>
        <p:nvSpPr>
          <p:cNvPr id="6" name="TextBox 5"/>
          <p:cNvSpPr txBox="1"/>
          <p:nvPr/>
        </p:nvSpPr>
        <p:spPr>
          <a:xfrm>
            <a:off x="20899454" y="3713203"/>
            <a:ext cx="5328789" cy="3539430"/>
          </a:xfrm>
          <a:prstGeom prst="rect">
            <a:avLst/>
          </a:prstGeom>
          <a:noFill/>
        </p:spPr>
        <p:txBody>
          <a:bodyPr wrap="square" rtlCol="0">
            <a:spAutoFit/>
          </a:bodyPr>
          <a:lstStyle/>
          <a:p>
            <a:pPr algn="just" fontAlgn="base"/>
            <a:r>
              <a:rPr lang="en-US" sz="3200" dirty="0" smtClean="0"/>
              <a:t>By observing how people use scheduler, we realized that people </a:t>
            </a:r>
            <a:r>
              <a:rPr lang="en-US" sz="3200" dirty="0"/>
              <a:t>have hard time finding the locations of events on their </a:t>
            </a:r>
            <a:r>
              <a:rPr lang="en-US" sz="3200" dirty="0" smtClean="0"/>
              <a:t>schedule, and that people sometimes need inspirations about what to do.</a:t>
            </a:r>
          </a:p>
        </p:txBody>
      </p:sp>
      <p:sp>
        <p:nvSpPr>
          <p:cNvPr id="7" name="TextBox 6"/>
          <p:cNvSpPr txBox="1"/>
          <p:nvPr/>
        </p:nvSpPr>
        <p:spPr>
          <a:xfrm>
            <a:off x="20955000" y="8367148"/>
            <a:ext cx="5328792" cy="4524315"/>
          </a:xfrm>
          <a:prstGeom prst="rect">
            <a:avLst/>
          </a:prstGeom>
          <a:noFill/>
        </p:spPr>
        <p:txBody>
          <a:bodyPr wrap="square" rtlCol="0">
            <a:spAutoFit/>
          </a:bodyPr>
          <a:lstStyle/>
          <a:p>
            <a:pPr algn="just"/>
            <a:r>
              <a:rPr lang="en-US" sz="3200" dirty="0" smtClean="0"/>
              <a:t>An </a:t>
            </a:r>
            <a:r>
              <a:rPr lang="en-US" sz="3200" dirty="0" err="1"/>
              <a:t>iphone</a:t>
            </a:r>
            <a:r>
              <a:rPr lang="en-US" sz="3200" dirty="0"/>
              <a:t> scheduler provides time information, Google Map provides location information, and Yelp </a:t>
            </a:r>
            <a:r>
              <a:rPr lang="en-US" sz="3200" dirty="0" smtClean="0"/>
              <a:t>provides </a:t>
            </a:r>
            <a:r>
              <a:rPr lang="en-US" sz="3200" dirty="0" err="1" smtClean="0"/>
              <a:t>recommen-dations</a:t>
            </a:r>
            <a:r>
              <a:rPr lang="en-US" sz="3200" dirty="0"/>
              <a:t>. Why not combining them together to form a </a:t>
            </a:r>
            <a:r>
              <a:rPr lang="en-US" sz="3200" dirty="0" smtClean="0"/>
              <a:t>handy </a:t>
            </a:r>
            <a:r>
              <a:rPr lang="en-US" sz="3200" dirty="0"/>
              <a:t>application that </a:t>
            </a:r>
            <a:r>
              <a:rPr lang="en-US" sz="3200" dirty="0" smtClean="0"/>
              <a:t>improves </a:t>
            </a:r>
            <a:r>
              <a:rPr lang="en-US" sz="3200" dirty="0"/>
              <a:t>an even better user experience?</a:t>
            </a:r>
          </a:p>
          <a:p>
            <a:pPr algn="just"/>
            <a:endParaRPr lang="en-US" sz="3200" dirty="0"/>
          </a:p>
        </p:txBody>
      </p:sp>
      <p:sp>
        <p:nvSpPr>
          <p:cNvPr id="8" name="TextBox 7"/>
          <p:cNvSpPr txBox="1"/>
          <p:nvPr/>
        </p:nvSpPr>
        <p:spPr>
          <a:xfrm>
            <a:off x="27020852" y="3682963"/>
            <a:ext cx="4196850" cy="4031873"/>
          </a:xfrm>
          <a:prstGeom prst="rect">
            <a:avLst/>
          </a:prstGeom>
          <a:noFill/>
        </p:spPr>
        <p:txBody>
          <a:bodyPr wrap="square" rtlCol="0">
            <a:spAutoFit/>
          </a:bodyPr>
          <a:lstStyle/>
          <a:p>
            <a:pPr algn="just"/>
            <a:r>
              <a:rPr lang="en-US" sz="3200" dirty="0" smtClean="0"/>
              <a:t>“What am I </a:t>
            </a:r>
            <a:r>
              <a:rPr lang="en-US" sz="3200" dirty="0" err="1" smtClean="0"/>
              <a:t>gonna</a:t>
            </a:r>
            <a:r>
              <a:rPr lang="en-US" sz="3200" dirty="0" smtClean="0"/>
              <a:t> do later? </a:t>
            </a:r>
            <a:r>
              <a:rPr lang="en-US" sz="3200" dirty="0" err="1" smtClean="0"/>
              <a:t>Lemme</a:t>
            </a:r>
            <a:r>
              <a:rPr lang="en-US" sz="3200" dirty="0" smtClean="0"/>
              <a:t> check </a:t>
            </a:r>
            <a:r>
              <a:rPr lang="en-US" sz="3200" dirty="0" err="1" smtClean="0"/>
              <a:t>Mapduler</a:t>
            </a:r>
            <a:r>
              <a:rPr lang="en-US" sz="3200" dirty="0" smtClean="0"/>
              <a:t> to see what it recommends me!”</a:t>
            </a:r>
          </a:p>
          <a:p>
            <a:pPr algn="just"/>
            <a:r>
              <a:rPr lang="en-US" sz="3200" dirty="0" smtClean="0"/>
              <a:t>Storyboard helps us identify use scenarios of </a:t>
            </a:r>
            <a:r>
              <a:rPr lang="en-US" sz="3200" dirty="0" err="1" smtClean="0"/>
              <a:t>Mapduler</a:t>
            </a:r>
            <a:r>
              <a:rPr lang="en-US" sz="3200" dirty="0" smtClean="0"/>
              <a:t>.</a:t>
            </a:r>
          </a:p>
          <a:p>
            <a:pPr algn="just"/>
            <a:endParaRPr lang="en-US" sz="3200" dirty="0"/>
          </a:p>
        </p:txBody>
      </p:sp>
      <p:sp>
        <p:nvSpPr>
          <p:cNvPr id="9" name="TextBox 8"/>
          <p:cNvSpPr txBox="1"/>
          <p:nvPr/>
        </p:nvSpPr>
        <p:spPr>
          <a:xfrm>
            <a:off x="27020852" y="8336908"/>
            <a:ext cx="4191000" cy="4524315"/>
          </a:xfrm>
          <a:prstGeom prst="rect">
            <a:avLst/>
          </a:prstGeom>
          <a:noFill/>
        </p:spPr>
        <p:txBody>
          <a:bodyPr wrap="square" rtlCol="0">
            <a:spAutoFit/>
          </a:bodyPr>
          <a:lstStyle/>
          <a:p>
            <a:pPr algn="just"/>
            <a:r>
              <a:rPr lang="en-US" sz="3200" dirty="0" smtClean="0"/>
              <a:t>Designing and drawing </a:t>
            </a:r>
            <a:r>
              <a:rPr lang="en-US" sz="3200" dirty="0"/>
              <a:t>the </a:t>
            </a:r>
            <a:r>
              <a:rPr lang="en-US" sz="3200" dirty="0" smtClean="0"/>
              <a:t>rough images </a:t>
            </a:r>
            <a:r>
              <a:rPr lang="en-US" sz="3200" dirty="0"/>
              <a:t>of </a:t>
            </a:r>
            <a:r>
              <a:rPr lang="en-US" sz="3200" dirty="0" err="1"/>
              <a:t>Mapduler</a:t>
            </a:r>
            <a:r>
              <a:rPr lang="en-US" sz="3200" dirty="0"/>
              <a:t> on papers enables us to try out our novel ideas to get the feel about what they look like </a:t>
            </a:r>
            <a:r>
              <a:rPr lang="en-US" sz="3200" dirty="0" smtClean="0"/>
              <a:t>in a </a:t>
            </a:r>
            <a:r>
              <a:rPr lang="en-US" sz="3200" dirty="0"/>
              <a:t>short time.</a:t>
            </a:r>
          </a:p>
          <a:p>
            <a:pPr algn="just"/>
            <a:endParaRPr lang="en-US" sz="3200" dirty="0"/>
          </a:p>
        </p:txBody>
      </p:sp>
      <p:pic>
        <p:nvPicPr>
          <p:cNvPr id="1026" name="Picture 2"/>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l="9794" t="10851" r="10615" b="7273"/>
          <a:stretch/>
        </p:blipFill>
        <p:spPr bwMode="auto">
          <a:xfrm>
            <a:off x="31630852" y="3804335"/>
            <a:ext cx="2465204" cy="3381284"/>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Rectangle 10"/>
          <p:cNvSpPr/>
          <p:nvPr/>
        </p:nvSpPr>
        <p:spPr>
          <a:xfrm>
            <a:off x="20874053" y="2697540"/>
            <a:ext cx="4392549" cy="1015663"/>
          </a:xfrm>
          <a:prstGeom prst="rect">
            <a:avLst/>
          </a:prstGeom>
        </p:spPr>
        <p:txBody>
          <a:bodyPr wrap="none">
            <a:spAutoFit/>
          </a:bodyPr>
          <a:lstStyle/>
          <a:p>
            <a:r>
              <a:rPr lang="en-US" sz="6000" b="1" dirty="0" smtClean="0"/>
              <a:t>Need Finding</a:t>
            </a:r>
          </a:p>
        </p:txBody>
      </p:sp>
      <p:sp>
        <p:nvSpPr>
          <p:cNvPr id="12" name="Rectangle 11"/>
          <p:cNvSpPr/>
          <p:nvPr/>
        </p:nvSpPr>
        <p:spPr>
          <a:xfrm>
            <a:off x="20899454" y="7207004"/>
            <a:ext cx="3624710" cy="1015663"/>
          </a:xfrm>
          <a:prstGeom prst="rect">
            <a:avLst/>
          </a:prstGeom>
        </p:spPr>
        <p:txBody>
          <a:bodyPr wrap="none">
            <a:spAutoFit/>
          </a:bodyPr>
          <a:lstStyle/>
          <a:p>
            <a:r>
              <a:rPr lang="en-US" sz="6000" b="1" dirty="0" smtClean="0"/>
              <a:t>Inspiration</a:t>
            </a:r>
            <a:endParaRPr lang="en-US" sz="6000" b="1" dirty="0"/>
          </a:p>
        </p:txBody>
      </p:sp>
      <p:sp>
        <p:nvSpPr>
          <p:cNvPr id="13" name="Rectangle 12"/>
          <p:cNvSpPr/>
          <p:nvPr/>
        </p:nvSpPr>
        <p:spPr>
          <a:xfrm>
            <a:off x="27020852" y="2692663"/>
            <a:ext cx="3747501" cy="1015663"/>
          </a:xfrm>
          <a:prstGeom prst="rect">
            <a:avLst/>
          </a:prstGeom>
        </p:spPr>
        <p:txBody>
          <a:bodyPr wrap="none">
            <a:spAutoFit/>
          </a:bodyPr>
          <a:lstStyle/>
          <a:p>
            <a:r>
              <a:rPr lang="en-US" sz="6000" b="1" dirty="0" smtClean="0"/>
              <a:t>Storyboard</a:t>
            </a:r>
            <a:endParaRPr lang="en-US" sz="6000" b="1" dirty="0"/>
          </a:p>
        </p:txBody>
      </p:sp>
      <p:sp>
        <p:nvSpPr>
          <p:cNvPr id="14" name="Rectangle 13"/>
          <p:cNvSpPr/>
          <p:nvPr/>
        </p:nvSpPr>
        <p:spPr>
          <a:xfrm>
            <a:off x="27020852" y="7254720"/>
            <a:ext cx="3955698" cy="1015663"/>
          </a:xfrm>
          <a:prstGeom prst="rect">
            <a:avLst/>
          </a:prstGeom>
        </p:spPr>
        <p:txBody>
          <a:bodyPr wrap="none">
            <a:spAutoFit/>
          </a:bodyPr>
          <a:lstStyle/>
          <a:p>
            <a:r>
              <a:rPr lang="en-US" sz="6000" b="1" dirty="0" smtClean="0"/>
              <a:t>Prototyping</a:t>
            </a:r>
            <a:endParaRPr lang="en-US" sz="6000" b="1" dirty="0"/>
          </a:p>
        </p:txBody>
      </p:sp>
      <p:pic>
        <p:nvPicPr>
          <p:cNvPr id="1027" name="Picture 3"/>
          <p:cNvPicPr>
            <a:picLocks noChangeAspect="1" noChangeArrowheads="1"/>
          </p:cNvPicPr>
          <p:nvPr/>
        </p:nvPicPr>
        <p:blipFill rotWithShape="1">
          <a:blip r:embed="rId4">
            <a:extLst>
              <a:ext uri="{28A0092B-C50C-407E-A947-70E740481C1C}">
                <a14:useLocalDpi xmlns="" xmlns:a14="http://schemas.microsoft.com/office/drawing/2010/main" val="0"/>
              </a:ext>
            </a:extLst>
          </a:blip>
          <a:srcRect l="19841" t="3374" r="40080"/>
          <a:stretch/>
        </p:blipFill>
        <p:spPr bwMode="auto">
          <a:xfrm>
            <a:off x="31630852" y="8367148"/>
            <a:ext cx="2026791" cy="3657757"/>
          </a:xfrm>
          <a:prstGeom prst="rect">
            <a:avLst/>
          </a:prstGeom>
          <a:noFill/>
          <a:extLst>
            <a:ext uri="{909E8E84-426E-40DD-AFC4-6F175D3DCCD1}">
              <a14:hiddenFill xmlns="" xmlns:a14="http://schemas.microsoft.com/office/drawing/2010/main">
                <a:solidFill>
                  <a:srgbClr val="FFFFFF"/>
                </a:solidFill>
              </a14:hiddenFill>
            </a:ext>
          </a:extLst>
        </p:spPr>
      </p:pic>
      <p:sp>
        <p:nvSpPr>
          <p:cNvPr id="15" name="Rectangle 14"/>
          <p:cNvSpPr/>
          <p:nvPr/>
        </p:nvSpPr>
        <p:spPr>
          <a:xfrm>
            <a:off x="914400" y="7391400"/>
            <a:ext cx="19617571" cy="3416320"/>
          </a:xfrm>
          <a:prstGeom prst="rect">
            <a:avLst/>
          </a:prstGeom>
        </p:spPr>
        <p:txBody>
          <a:bodyPr wrap="square">
            <a:spAutoFit/>
          </a:bodyPr>
          <a:lstStyle/>
          <a:p>
            <a:r>
              <a:rPr lang="en-US" sz="5400" i="1" dirty="0">
                <a:solidFill>
                  <a:schemeClr val="accent1">
                    <a:lumMod val="75000"/>
                  </a:schemeClr>
                </a:solidFill>
              </a:rPr>
              <a:t>Have you ever forgotten  where an event  in your schedule </a:t>
            </a:r>
            <a:r>
              <a:rPr lang="en-US" sz="5400" i="1" dirty="0" smtClean="0">
                <a:solidFill>
                  <a:schemeClr val="accent1">
                    <a:lumMod val="75000"/>
                  </a:schemeClr>
                </a:solidFill>
              </a:rPr>
              <a:t>took place?  Have </a:t>
            </a:r>
            <a:r>
              <a:rPr lang="en-US" sz="5400" i="1" dirty="0">
                <a:solidFill>
                  <a:schemeClr val="accent1">
                    <a:lumMod val="75000"/>
                  </a:schemeClr>
                </a:solidFill>
              </a:rPr>
              <a:t>you ever gotten lost about what to do next and thus felt bored? </a:t>
            </a:r>
            <a:r>
              <a:rPr lang="en-US" sz="5400" i="1" dirty="0" smtClean="0">
                <a:solidFill>
                  <a:schemeClr val="accent1">
                    <a:lumMod val="75000"/>
                  </a:schemeClr>
                </a:solidFill>
              </a:rPr>
              <a:t/>
            </a:r>
            <a:br>
              <a:rPr lang="en-US" sz="5400" i="1" dirty="0" smtClean="0">
                <a:solidFill>
                  <a:schemeClr val="accent1">
                    <a:lumMod val="75000"/>
                  </a:schemeClr>
                </a:solidFill>
              </a:rPr>
            </a:br>
            <a:r>
              <a:rPr lang="en-US" sz="5400" i="1" dirty="0" smtClean="0">
                <a:solidFill>
                  <a:schemeClr val="accent1">
                    <a:lumMod val="75000"/>
                  </a:schemeClr>
                </a:solidFill>
              </a:rPr>
              <a:t>If </a:t>
            </a:r>
            <a:r>
              <a:rPr lang="en-US" sz="5400" i="1" dirty="0">
                <a:solidFill>
                  <a:schemeClr val="accent1">
                    <a:lumMod val="75000"/>
                  </a:schemeClr>
                </a:solidFill>
              </a:rPr>
              <a:t>any of these </a:t>
            </a:r>
            <a:r>
              <a:rPr lang="en-US" sz="5400" i="1" dirty="0" smtClean="0">
                <a:solidFill>
                  <a:schemeClr val="accent1">
                    <a:lumMod val="75000"/>
                  </a:schemeClr>
                </a:solidFill>
              </a:rPr>
              <a:t>happened </a:t>
            </a:r>
            <a:r>
              <a:rPr lang="en-US" sz="5400" i="1" dirty="0">
                <a:solidFill>
                  <a:schemeClr val="accent1">
                    <a:lumMod val="75000"/>
                  </a:schemeClr>
                </a:solidFill>
              </a:rPr>
              <a:t>to you, then </a:t>
            </a:r>
            <a:r>
              <a:rPr lang="en-US" sz="5400" i="1" dirty="0" smtClean="0">
                <a:solidFill>
                  <a:schemeClr val="accent1">
                    <a:lumMod val="75000"/>
                  </a:schemeClr>
                </a:solidFill>
              </a:rPr>
              <a:t>now is </a:t>
            </a:r>
            <a:r>
              <a:rPr lang="en-US" sz="5400" i="1" dirty="0">
                <a:solidFill>
                  <a:schemeClr val="accent1">
                    <a:lumMod val="75000"/>
                  </a:schemeClr>
                </a:solidFill>
              </a:rPr>
              <a:t>your best time to switch from an ordinary scheduler to </a:t>
            </a:r>
            <a:r>
              <a:rPr lang="en-US" sz="5400" i="1" dirty="0" err="1">
                <a:solidFill>
                  <a:schemeClr val="accent1">
                    <a:lumMod val="75000"/>
                  </a:schemeClr>
                </a:solidFill>
              </a:rPr>
              <a:t>Mapduler</a:t>
            </a:r>
            <a:r>
              <a:rPr lang="en-US" sz="5400" i="1" dirty="0">
                <a:solidFill>
                  <a:schemeClr val="accent1">
                    <a:lumMod val="75000"/>
                  </a:schemeClr>
                </a:solidFill>
              </a:rPr>
              <a:t>!</a:t>
            </a:r>
          </a:p>
        </p:txBody>
      </p:sp>
      <p:sp>
        <p:nvSpPr>
          <p:cNvPr id="16" name="TextBox 15"/>
          <p:cNvSpPr txBox="1"/>
          <p:nvPr/>
        </p:nvSpPr>
        <p:spPr>
          <a:xfrm>
            <a:off x="2895162" y="5943600"/>
            <a:ext cx="14326038" cy="1200329"/>
          </a:xfrm>
          <a:prstGeom prst="rect">
            <a:avLst/>
          </a:prstGeom>
          <a:noFill/>
        </p:spPr>
        <p:txBody>
          <a:bodyPr wrap="none" rtlCol="0">
            <a:spAutoFit/>
          </a:bodyPr>
          <a:lstStyle/>
          <a:p>
            <a:r>
              <a:rPr lang="en-US" dirty="0" smtClean="0">
                <a:solidFill>
                  <a:schemeClr val="tx1">
                    <a:lumMod val="50000"/>
                    <a:lumOff val="50000"/>
                  </a:schemeClr>
                </a:solidFill>
              </a:rPr>
              <a:t>Akihiro Maeda | Justin </a:t>
            </a:r>
            <a:r>
              <a:rPr lang="en-US" dirty="0" err="1" smtClean="0">
                <a:solidFill>
                  <a:schemeClr val="tx1">
                    <a:lumMod val="50000"/>
                    <a:lumOff val="50000"/>
                  </a:schemeClr>
                </a:solidFill>
              </a:rPr>
              <a:t>Hou</a:t>
            </a:r>
            <a:r>
              <a:rPr lang="en-US" dirty="0" smtClean="0">
                <a:solidFill>
                  <a:schemeClr val="tx1">
                    <a:lumMod val="50000"/>
                    <a:lumOff val="50000"/>
                  </a:schemeClr>
                </a:solidFill>
              </a:rPr>
              <a:t> | Yu-Ta Lu</a:t>
            </a:r>
            <a:endParaRPr lang="en-US" dirty="0">
              <a:solidFill>
                <a:schemeClr val="tx1">
                  <a:lumMod val="50000"/>
                  <a:lumOff val="50000"/>
                </a:schemeClr>
              </a:solidFill>
            </a:endParaRPr>
          </a:p>
        </p:txBody>
      </p:sp>
      <p:sp>
        <p:nvSpPr>
          <p:cNvPr id="19" name="TextBox 18"/>
          <p:cNvSpPr txBox="1"/>
          <p:nvPr/>
        </p:nvSpPr>
        <p:spPr>
          <a:xfrm>
            <a:off x="20848653" y="13288244"/>
            <a:ext cx="7747000" cy="1569660"/>
          </a:xfrm>
          <a:prstGeom prst="rect">
            <a:avLst/>
          </a:prstGeom>
          <a:noFill/>
        </p:spPr>
        <p:txBody>
          <a:bodyPr wrap="square" rtlCol="0">
            <a:spAutoFit/>
          </a:bodyPr>
          <a:lstStyle/>
          <a:p>
            <a:r>
              <a:rPr lang="en-US" sz="9600" b="1" dirty="0" smtClean="0"/>
              <a:t>User Tests</a:t>
            </a:r>
            <a:endParaRPr lang="en-US" sz="9600" b="1" dirty="0"/>
          </a:p>
        </p:txBody>
      </p:sp>
      <p:sp>
        <p:nvSpPr>
          <p:cNvPr id="20" name="TextBox 19"/>
          <p:cNvSpPr txBox="1"/>
          <p:nvPr/>
        </p:nvSpPr>
        <p:spPr>
          <a:xfrm>
            <a:off x="939800" y="10972800"/>
            <a:ext cx="7747000" cy="1569660"/>
          </a:xfrm>
          <a:prstGeom prst="rect">
            <a:avLst/>
          </a:prstGeom>
          <a:noFill/>
        </p:spPr>
        <p:txBody>
          <a:bodyPr wrap="square" rtlCol="0">
            <a:spAutoFit/>
          </a:bodyPr>
          <a:lstStyle/>
          <a:p>
            <a:r>
              <a:rPr lang="en-US" sz="9600" b="1" dirty="0" smtClean="0"/>
              <a:t>How It Works</a:t>
            </a:r>
            <a:endParaRPr lang="en-US" sz="9600" b="1" dirty="0"/>
          </a:p>
        </p:txBody>
      </p:sp>
      <p:sp>
        <p:nvSpPr>
          <p:cNvPr id="17" name="TextBox 16"/>
          <p:cNvSpPr txBox="1"/>
          <p:nvPr/>
        </p:nvSpPr>
        <p:spPr>
          <a:xfrm>
            <a:off x="1295400" y="1066800"/>
            <a:ext cx="6181500" cy="1015663"/>
          </a:xfrm>
          <a:prstGeom prst="rect">
            <a:avLst/>
          </a:prstGeom>
          <a:noFill/>
        </p:spPr>
        <p:txBody>
          <a:bodyPr wrap="none" rtlCol="0">
            <a:spAutoFit/>
          </a:bodyPr>
          <a:lstStyle/>
          <a:p>
            <a:r>
              <a:rPr lang="en-US" sz="6000" u="sng" dirty="0" smtClean="0">
                <a:solidFill>
                  <a:schemeClr val="tx1">
                    <a:lumMod val="50000"/>
                    <a:lumOff val="50000"/>
                  </a:schemeClr>
                </a:solidFill>
              </a:rPr>
              <a:t>Map</a:t>
            </a:r>
            <a:r>
              <a:rPr lang="en-US" sz="6000" dirty="0" smtClean="0">
                <a:solidFill>
                  <a:schemeClr val="tx1">
                    <a:lumMod val="50000"/>
                    <a:lumOff val="50000"/>
                  </a:schemeClr>
                </a:solidFill>
              </a:rPr>
              <a:t> + Sche</a:t>
            </a:r>
            <a:r>
              <a:rPr lang="en-US" sz="6000" u="sng" dirty="0" smtClean="0">
                <a:solidFill>
                  <a:schemeClr val="tx1">
                    <a:lumMod val="50000"/>
                    <a:lumOff val="50000"/>
                  </a:schemeClr>
                </a:solidFill>
              </a:rPr>
              <a:t>duler</a:t>
            </a:r>
            <a:r>
              <a:rPr lang="en-US" sz="6000" dirty="0" smtClean="0">
                <a:solidFill>
                  <a:schemeClr val="tx1">
                    <a:lumMod val="50000"/>
                    <a:lumOff val="50000"/>
                  </a:schemeClr>
                </a:solidFill>
              </a:rPr>
              <a:t> = </a:t>
            </a:r>
            <a:endParaRPr lang="en-US" sz="6000" dirty="0">
              <a:solidFill>
                <a:schemeClr val="tx1">
                  <a:lumMod val="50000"/>
                  <a:lumOff val="50000"/>
                </a:schemeClr>
              </a:solidFill>
            </a:endParaRPr>
          </a:p>
        </p:txBody>
      </p:sp>
      <p:sp>
        <p:nvSpPr>
          <p:cNvPr id="18" name="TextBox 17"/>
          <p:cNvSpPr txBox="1"/>
          <p:nvPr/>
        </p:nvSpPr>
        <p:spPr>
          <a:xfrm>
            <a:off x="7329455" y="4572000"/>
            <a:ext cx="12406345" cy="1323439"/>
          </a:xfrm>
          <a:prstGeom prst="rect">
            <a:avLst/>
          </a:prstGeom>
          <a:noFill/>
        </p:spPr>
        <p:txBody>
          <a:bodyPr wrap="none" rtlCol="0">
            <a:spAutoFit/>
          </a:bodyPr>
          <a:lstStyle/>
          <a:p>
            <a:r>
              <a:rPr lang="en-US" sz="8000" b="1" i="1" dirty="0" smtClean="0">
                <a:solidFill>
                  <a:schemeClr val="accent3">
                    <a:lumMod val="75000"/>
                  </a:schemeClr>
                </a:solidFill>
              </a:rPr>
              <a:t>Your Best Scheduler Solution</a:t>
            </a:r>
            <a:endParaRPr lang="en-US" sz="8000" b="1" i="1" dirty="0">
              <a:solidFill>
                <a:schemeClr val="accent3">
                  <a:lumMod val="75000"/>
                </a:schemeClr>
              </a:solidFill>
            </a:endParaRPr>
          </a:p>
        </p:txBody>
      </p:sp>
      <p:sp>
        <p:nvSpPr>
          <p:cNvPr id="22" name="TextBox 21"/>
          <p:cNvSpPr txBox="1"/>
          <p:nvPr/>
        </p:nvSpPr>
        <p:spPr>
          <a:xfrm>
            <a:off x="1981200" y="1371600"/>
            <a:ext cx="16086455" cy="4093428"/>
          </a:xfrm>
          <a:prstGeom prst="rect">
            <a:avLst/>
          </a:prstGeom>
          <a:noFill/>
        </p:spPr>
        <p:txBody>
          <a:bodyPr wrap="none" rtlCol="0">
            <a:spAutoFit/>
          </a:bodyPr>
          <a:lstStyle/>
          <a:p>
            <a:r>
              <a:rPr lang="en-US" sz="26000" b="1" dirty="0" smtClean="0"/>
              <a:t>MAPDULER</a:t>
            </a:r>
            <a:endParaRPr lang="en-US" sz="26000" b="1" dirty="0"/>
          </a:p>
        </p:txBody>
      </p:sp>
      <p:pic>
        <p:nvPicPr>
          <p:cNvPr id="1041" name="Picture 17" descr="C:\Users\Justin\Desktop\IMG_1954.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4097000" y="17770813"/>
            <a:ext cx="2590800" cy="3886199"/>
          </a:xfrm>
          <a:prstGeom prst="rect">
            <a:avLst/>
          </a:prstGeom>
          <a:noFill/>
          <a:extLst>
            <a:ext uri="{909E8E84-426E-40DD-AFC4-6F175D3DCCD1}">
              <a14:hiddenFill xmlns="" xmlns:a14="http://schemas.microsoft.com/office/drawing/2010/main">
                <a:solidFill>
                  <a:srgbClr val="FFFFFF"/>
                </a:solidFill>
              </a14:hiddenFill>
            </a:ext>
          </a:extLst>
        </p:spPr>
      </p:pic>
      <p:pic>
        <p:nvPicPr>
          <p:cNvPr id="1043" name="Picture 19" descr="C:\Users\Justin\Desktop\IMG_1957.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14097000" y="11364069"/>
            <a:ext cx="2595729" cy="3893592"/>
          </a:xfrm>
          <a:prstGeom prst="rect">
            <a:avLst/>
          </a:prstGeom>
          <a:noFill/>
          <a:extLst>
            <a:ext uri="{909E8E84-426E-40DD-AFC4-6F175D3DCCD1}">
              <a14:hiddenFill xmlns="" xmlns:a14="http://schemas.microsoft.com/office/drawing/2010/main">
                <a:solidFill>
                  <a:srgbClr val="FFFFFF"/>
                </a:solidFill>
              </a14:hiddenFill>
            </a:ext>
          </a:extLst>
        </p:spPr>
      </p:pic>
      <p:pic>
        <p:nvPicPr>
          <p:cNvPr id="1045" name="Picture 21" descr="C:\Users\Justin\Desktop\IMG_1958.PNG"/>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4080635" y="17778249"/>
            <a:ext cx="2590800" cy="3886200"/>
          </a:xfrm>
          <a:prstGeom prst="rect">
            <a:avLst/>
          </a:prstGeom>
          <a:noFill/>
          <a:extLst>
            <a:ext uri="{909E8E84-426E-40DD-AFC4-6F175D3DCCD1}">
              <a14:hiddenFill xmlns="" xmlns:a14="http://schemas.microsoft.com/office/drawing/2010/main">
                <a:solidFill>
                  <a:srgbClr val="FFFFFF"/>
                </a:solidFill>
              </a14:hiddenFill>
            </a:ext>
          </a:extLst>
        </p:spPr>
      </p:pic>
      <p:pic>
        <p:nvPicPr>
          <p:cNvPr id="1046" name="Picture 22"/>
          <p:cNvPicPr>
            <a:picLocks noChangeAspect="1" noChangeArrowheads="1"/>
          </p:cNvPicPr>
          <p:nvPr/>
        </p:nvPicPr>
        <p:blipFill>
          <a:blip r:embed="rId8" cstate="print">
            <a:extLst>
              <a:ext uri="{28A0092B-C50C-407E-A947-70E740481C1C}">
                <a14:useLocalDpi xmlns="" xmlns:a14="http://schemas.microsoft.com/office/drawing/2010/main" val="0"/>
              </a:ext>
            </a:extLst>
          </a:blip>
          <a:stretch>
            <a:fillRect/>
          </a:stretch>
        </p:blipFill>
        <p:spPr bwMode="auto">
          <a:xfrm>
            <a:off x="7162800" y="17754601"/>
            <a:ext cx="2590799" cy="3886199"/>
          </a:xfrm>
          <a:prstGeom prst="rect">
            <a:avLst/>
          </a:prstGeom>
          <a:noFill/>
          <a:extLst>
            <a:ext uri="{909E8E84-426E-40DD-AFC4-6F175D3DCCD1}">
              <a14:hiddenFill xmlns="" xmlns:a14="http://schemas.microsoft.com/office/drawing/2010/main">
                <a:solidFill>
                  <a:srgbClr val="FFFFFF"/>
                </a:solidFill>
              </a14:hiddenFill>
            </a:ext>
          </a:extLst>
        </p:spPr>
      </p:pic>
      <p:pic>
        <p:nvPicPr>
          <p:cNvPr id="1047" name="Picture 23" descr="C:\Users\Justin\Desktop\IMG_1941.PNG"/>
          <p:cNvPicPr>
            <a:picLocks noChangeAspect="1" noChangeArrowheads="1"/>
          </p:cNvPicPr>
          <p:nvPr/>
        </p:nvPicPr>
        <p:blipFill>
          <a:blip r:embed="rId9" cstate="print">
            <a:extLst>
              <a:ext uri="{28A0092B-C50C-407E-A947-70E740481C1C}">
                <a14:useLocalDpi xmlns="" xmlns:a14="http://schemas.microsoft.com/office/drawing/2010/main" val="0"/>
              </a:ext>
            </a:extLst>
          </a:blip>
          <a:srcRect/>
          <a:stretch>
            <a:fillRect/>
          </a:stretch>
        </p:blipFill>
        <p:spPr bwMode="auto">
          <a:xfrm>
            <a:off x="990600" y="17754600"/>
            <a:ext cx="2590800" cy="3886200"/>
          </a:xfrm>
          <a:prstGeom prst="rect">
            <a:avLst/>
          </a:prstGeom>
          <a:noFill/>
          <a:extLst>
            <a:ext uri="{909E8E84-426E-40DD-AFC4-6F175D3DCCD1}">
              <a14:hiddenFill xmlns="" xmlns:a14="http://schemas.microsoft.com/office/drawing/2010/main">
                <a:solidFill>
                  <a:srgbClr val="FFFFFF"/>
                </a:solidFill>
              </a14:hiddenFill>
            </a:ext>
          </a:extLst>
        </p:spPr>
      </p:pic>
      <p:pic>
        <p:nvPicPr>
          <p:cNvPr id="1048" name="Picture 24" descr="C:\Users\Justin\Desktop\IMG_1943.PNG"/>
          <p:cNvPicPr>
            <a:picLocks noChangeAspect="1" noChangeArrowheads="1"/>
          </p:cNvPicPr>
          <p:nvPr/>
        </p:nvPicPr>
        <p:blipFill>
          <a:blip r:embed="rId10" cstate="print">
            <a:extLst>
              <a:ext uri="{28A0092B-C50C-407E-A947-70E740481C1C}">
                <a14:useLocalDpi xmlns="" xmlns:a14="http://schemas.microsoft.com/office/drawing/2010/main" val="0"/>
              </a:ext>
            </a:extLst>
          </a:blip>
          <a:srcRect/>
          <a:stretch>
            <a:fillRect/>
          </a:stretch>
        </p:blipFill>
        <p:spPr bwMode="auto">
          <a:xfrm>
            <a:off x="10896600" y="11371462"/>
            <a:ext cx="2590800" cy="3886199"/>
          </a:xfrm>
          <a:prstGeom prst="rect">
            <a:avLst/>
          </a:prstGeom>
          <a:noFill/>
          <a:extLst>
            <a:ext uri="{909E8E84-426E-40DD-AFC4-6F175D3DCCD1}">
              <a14:hiddenFill xmlns="" xmlns:a14="http://schemas.microsoft.com/office/drawing/2010/main">
                <a:solidFill>
                  <a:srgbClr val="FFFFFF"/>
                </a:solidFill>
              </a14:hiddenFill>
            </a:ext>
          </a:extLst>
        </p:spPr>
      </p:pic>
      <p:pic>
        <p:nvPicPr>
          <p:cNvPr id="1049" name="Picture 25" descr="C:\Users\Justin\Desktop\IMG_1944.PNG"/>
          <p:cNvPicPr>
            <a:picLocks noChangeAspect="1" noChangeArrowheads="1"/>
          </p:cNvPicPr>
          <p:nvPr/>
        </p:nvPicPr>
        <p:blipFill>
          <a:blip r:embed="rId11" cstate="print">
            <a:extLst>
              <a:ext uri="{28A0092B-C50C-407E-A947-70E740481C1C}">
                <a14:useLocalDpi xmlns="" xmlns:a14="http://schemas.microsoft.com/office/drawing/2010/main" val="0"/>
              </a:ext>
            </a:extLst>
          </a:blip>
          <a:srcRect/>
          <a:stretch>
            <a:fillRect/>
          </a:stretch>
        </p:blipFill>
        <p:spPr bwMode="auto">
          <a:xfrm>
            <a:off x="17297400" y="11341448"/>
            <a:ext cx="2595728" cy="3893592"/>
          </a:xfrm>
          <a:prstGeom prst="rect">
            <a:avLst/>
          </a:prstGeom>
          <a:noFill/>
          <a:extLst>
            <a:ext uri="{909E8E84-426E-40DD-AFC4-6F175D3DCCD1}">
              <a14:hiddenFill xmlns="" xmlns:a14="http://schemas.microsoft.com/office/drawing/2010/main">
                <a:solidFill>
                  <a:srgbClr val="FFFFFF"/>
                </a:solidFill>
              </a14:hiddenFill>
            </a:ext>
          </a:extLst>
        </p:spPr>
      </p:pic>
      <p:pic>
        <p:nvPicPr>
          <p:cNvPr id="1050" name="Picture 26" descr="C:\Users\Justin\Desktop\IMG_1945.PNG"/>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10896600" y="17780877"/>
            <a:ext cx="2597808" cy="3896711"/>
          </a:xfrm>
          <a:prstGeom prst="rect">
            <a:avLst/>
          </a:prstGeom>
          <a:noFill/>
          <a:extLst>
            <a:ext uri="{909E8E84-426E-40DD-AFC4-6F175D3DCCD1}">
              <a14:hiddenFill xmlns="" xmlns:a14="http://schemas.microsoft.com/office/drawing/2010/main">
                <a:solidFill>
                  <a:srgbClr val="FFFFFF"/>
                </a:solidFill>
              </a14:hiddenFill>
            </a:ext>
          </a:extLst>
        </p:spPr>
      </p:pic>
      <p:pic>
        <p:nvPicPr>
          <p:cNvPr id="1052" name="Picture 28" descr="C:\Users\Justin\Desktop\IMG_1955.PNG"/>
          <p:cNvPicPr>
            <a:picLocks noChangeAspect="1" noChangeArrowheads="1"/>
          </p:cNvPicPr>
          <p:nvPr/>
        </p:nvPicPr>
        <p:blipFill>
          <a:blip r:embed="rId13" cstate="print">
            <a:extLst>
              <a:ext uri="{28A0092B-C50C-407E-A947-70E740481C1C}">
                <a14:useLocalDpi xmlns="" xmlns:a14="http://schemas.microsoft.com/office/drawing/2010/main" val="0"/>
              </a:ext>
            </a:extLst>
          </a:blip>
          <a:srcRect/>
          <a:stretch>
            <a:fillRect/>
          </a:stretch>
        </p:blipFill>
        <p:spPr bwMode="auto">
          <a:xfrm>
            <a:off x="17297400" y="17791388"/>
            <a:ext cx="2590800" cy="3886200"/>
          </a:xfrm>
          <a:prstGeom prst="rect">
            <a:avLst/>
          </a:prstGeom>
          <a:noFill/>
          <a:extLst>
            <a:ext uri="{909E8E84-426E-40DD-AFC4-6F175D3DCCD1}">
              <a14:hiddenFill xmlns="" xmlns:a14="http://schemas.microsoft.com/office/drawing/2010/main">
                <a:solidFill>
                  <a:srgbClr val="FFFFFF"/>
                </a:solidFill>
              </a14:hiddenFill>
            </a:ext>
          </a:extLst>
        </p:spPr>
      </p:pic>
      <p:sp>
        <p:nvSpPr>
          <p:cNvPr id="23" name="Rectangle 22"/>
          <p:cNvSpPr/>
          <p:nvPr/>
        </p:nvSpPr>
        <p:spPr>
          <a:xfrm>
            <a:off x="998470" y="12606753"/>
            <a:ext cx="8755130" cy="4031873"/>
          </a:xfrm>
          <a:prstGeom prst="rect">
            <a:avLst/>
          </a:prstGeom>
        </p:spPr>
        <p:txBody>
          <a:bodyPr wrap="square">
            <a:spAutoFit/>
          </a:bodyPr>
          <a:lstStyle/>
          <a:p>
            <a:pPr algn="just"/>
            <a:r>
              <a:rPr lang="en-US" sz="3200" dirty="0" err="1" smtClean="0"/>
              <a:t>Mapduler</a:t>
            </a:r>
            <a:r>
              <a:rPr lang="en-US" sz="3200" dirty="0" smtClean="0"/>
              <a:t> enables </a:t>
            </a:r>
            <a:r>
              <a:rPr lang="en-US" sz="3200" dirty="0"/>
              <a:t>users to visualize their schedules </a:t>
            </a:r>
            <a:r>
              <a:rPr lang="en-US" sz="3200" dirty="0" smtClean="0"/>
              <a:t>while providing recommendation system and an integrated to-do </a:t>
            </a:r>
            <a:r>
              <a:rPr lang="en-US" sz="3200" dirty="0"/>
              <a:t>list </a:t>
            </a:r>
            <a:r>
              <a:rPr lang="en-US" sz="3200" dirty="0" smtClean="0"/>
              <a:t>manager. The location-based recommendation engine helps users to find nearby places and activities to do in their free time.  The to-do manager enables users to keep track of to-do’s in a single scheduler.  These </a:t>
            </a:r>
            <a:r>
              <a:rPr lang="en-US" sz="3200" dirty="0"/>
              <a:t>two features help to create a more robust and beneficial scheduler.</a:t>
            </a:r>
          </a:p>
        </p:txBody>
      </p:sp>
      <p:sp>
        <p:nvSpPr>
          <p:cNvPr id="24" name="Rectangle 23"/>
          <p:cNvSpPr/>
          <p:nvPr/>
        </p:nvSpPr>
        <p:spPr>
          <a:xfrm>
            <a:off x="10821542" y="15379521"/>
            <a:ext cx="9144874" cy="2062103"/>
          </a:xfrm>
          <a:prstGeom prst="rect">
            <a:avLst/>
          </a:prstGeom>
        </p:spPr>
        <p:txBody>
          <a:bodyPr wrap="square">
            <a:spAutoFit/>
          </a:bodyPr>
          <a:lstStyle/>
          <a:p>
            <a:pPr algn="just"/>
            <a:r>
              <a:rPr lang="en-US" sz="3200" dirty="0"/>
              <a:t>The map view </a:t>
            </a:r>
            <a:r>
              <a:rPr lang="en-US" sz="3200" dirty="0" smtClean="0"/>
              <a:t>enables </a:t>
            </a:r>
            <a:r>
              <a:rPr lang="en-US" sz="3200" dirty="0"/>
              <a:t>you to visually see your schedule on a map.  The month view presents your month’s </a:t>
            </a:r>
            <a:r>
              <a:rPr lang="en-US" sz="3200" dirty="0" smtClean="0"/>
              <a:t>free(blue) </a:t>
            </a:r>
            <a:r>
              <a:rPr lang="en-US" sz="3200" dirty="0"/>
              <a:t>and </a:t>
            </a:r>
            <a:r>
              <a:rPr lang="en-US" sz="3200" dirty="0" smtClean="0"/>
              <a:t>busy(red) </a:t>
            </a:r>
            <a:r>
              <a:rPr lang="en-US" sz="3200" dirty="0"/>
              <a:t>times in your schedule along </a:t>
            </a:r>
            <a:r>
              <a:rPr lang="en-US" sz="3200" dirty="0" smtClean="0"/>
              <a:t>side your daily list-view.  </a:t>
            </a:r>
            <a:endParaRPr lang="en-US" sz="3200" dirty="0"/>
          </a:p>
        </p:txBody>
      </p:sp>
      <p:sp>
        <p:nvSpPr>
          <p:cNvPr id="26" name="Rectangle 25"/>
          <p:cNvSpPr/>
          <p:nvPr/>
        </p:nvSpPr>
        <p:spPr>
          <a:xfrm>
            <a:off x="10896600" y="22250400"/>
            <a:ext cx="8996528" cy="4524315"/>
          </a:xfrm>
          <a:prstGeom prst="rect">
            <a:avLst/>
          </a:prstGeom>
        </p:spPr>
        <p:txBody>
          <a:bodyPr wrap="square">
            <a:spAutoFit/>
          </a:bodyPr>
          <a:lstStyle/>
          <a:p>
            <a:pPr algn="just"/>
            <a:r>
              <a:rPr lang="en-US" sz="3200" dirty="0"/>
              <a:t>Users can get recommendations of places to go based on various categories.  The results are location-based and can be sorted based on distance from your current location and also by highest rating.  After selecting a recommendation, adding that activity to your schedule is as simple as clicking “Add to Schedule” which creates a new activity that automatically fills in the location, address, and description information.</a:t>
            </a:r>
          </a:p>
        </p:txBody>
      </p:sp>
      <p:sp>
        <p:nvSpPr>
          <p:cNvPr id="27" name="Rectangle 26"/>
          <p:cNvSpPr/>
          <p:nvPr/>
        </p:nvSpPr>
        <p:spPr>
          <a:xfrm>
            <a:off x="1032629" y="22288234"/>
            <a:ext cx="8720971" cy="4524315"/>
          </a:xfrm>
          <a:prstGeom prst="rect">
            <a:avLst/>
          </a:prstGeom>
        </p:spPr>
        <p:txBody>
          <a:bodyPr wrap="square">
            <a:spAutoFit/>
          </a:bodyPr>
          <a:lstStyle/>
          <a:p>
            <a:pPr algn="just"/>
            <a:r>
              <a:rPr lang="en-US" sz="3200" dirty="0"/>
              <a:t>The home page shows a map with your current location, denoted by a star, and the location of each of your activities and to-do’s.  Below it is a list-view </a:t>
            </a:r>
            <a:r>
              <a:rPr lang="en-US" sz="3200" dirty="0" smtClean="0"/>
              <a:t>of the user’s activities</a:t>
            </a:r>
            <a:r>
              <a:rPr lang="en-US" sz="3200" dirty="0"/>
              <a:t>.  Clicking on the item will display the item on your map.  This pop-up display allows </a:t>
            </a:r>
            <a:r>
              <a:rPr lang="en-US" sz="3200" dirty="0" smtClean="0"/>
              <a:t>the user to get </a:t>
            </a:r>
            <a:r>
              <a:rPr lang="en-US" sz="3200" dirty="0"/>
              <a:t>more details about the </a:t>
            </a:r>
            <a:r>
              <a:rPr lang="en-US" sz="3200" dirty="0" smtClean="0"/>
              <a:t>event, get </a:t>
            </a:r>
            <a:r>
              <a:rPr lang="en-US" sz="3200" dirty="0"/>
              <a:t>recommendations of places to </a:t>
            </a:r>
            <a:r>
              <a:rPr lang="en-US" sz="3200" dirty="0" smtClean="0"/>
              <a:t>go, and get directions.  The to-do list manager can also be accessed from the home page.  </a:t>
            </a:r>
            <a:endParaRPr lang="en-US" sz="3200" dirty="0"/>
          </a:p>
        </p:txBody>
      </p:sp>
      <p:sp>
        <p:nvSpPr>
          <p:cNvPr id="28" name="Rectangle 27"/>
          <p:cNvSpPr/>
          <p:nvPr/>
        </p:nvSpPr>
        <p:spPr>
          <a:xfrm>
            <a:off x="20830928" y="14757737"/>
            <a:ext cx="8429872" cy="1015663"/>
          </a:xfrm>
          <a:prstGeom prst="rect">
            <a:avLst/>
          </a:prstGeom>
        </p:spPr>
        <p:txBody>
          <a:bodyPr wrap="none">
            <a:spAutoFit/>
          </a:bodyPr>
          <a:lstStyle/>
          <a:p>
            <a:r>
              <a:rPr lang="en-US" sz="6000" b="1" dirty="0"/>
              <a:t>T</a:t>
            </a:r>
            <a:r>
              <a:rPr lang="en-US" sz="6000" b="1" dirty="0" smtClean="0"/>
              <a:t>est </a:t>
            </a:r>
            <a:r>
              <a:rPr lang="en-US" sz="6000" b="1" dirty="0"/>
              <a:t>with initial prototype</a:t>
            </a:r>
            <a:endParaRPr lang="en-US" sz="6000" dirty="0"/>
          </a:p>
        </p:txBody>
      </p:sp>
      <p:pic>
        <p:nvPicPr>
          <p:cNvPr id="1056" name="Picture 32" descr="https://lh4.googleusercontent.com/IO45K9IQNERt8ZPEVvGP2ryBnhOBEvB0vDRuEoJd3b5bvhJI4zwBKNEwxkiewH4z45YoyNzfbxSG53cqjPdP4T5dY83zPgFOITpVpfCA_WxCgsXXfw"/>
          <p:cNvPicPr>
            <a:picLocks noChangeAspect="1" noChangeArrowheads="1"/>
          </p:cNvPicPr>
          <p:nvPr/>
        </p:nvPicPr>
        <p:blipFill>
          <a:blip r:embed="rId14">
            <a:extLst>
              <a:ext uri="{28A0092B-C50C-407E-A947-70E740481C1C}">
                <a14:useLocalDpi xmlns="" xmlns:a14="http://schemas.microsoft.com/office/drawing/2010/main" val="0"/>
              </a:ext>
            </a:extLst>
          </a:blip>
          <a:srcRect/>
          <a:stretch>
            <a:fillRect/>
          </a:stretch>
        </p:blipFill>
        <p:spPr bwMode="auto">
          <a:xfrm>
            <a:off x="31630852" y="15975665"/>
            <a:ext cx="3909223" cy="2931917"/>
          </a:xfrm>
          <a:prstGeom prst="rect">
            <a:avLst/>
          </a:prstGeom>
          <a:noFill/>
          <a:extLst>
            <a:ext uri="{909E8E84-426E-40DD-AFC4-6F175D3DCCD1}">
              <a14:hiddenFill xmlns="" xmlns:a14="http://schemas.microsoft.com/office/drawing/2010/main">
                <a:solidFill>
                  <a:srgbClr val="FFFFFF"/>
                </a:solidFill>
              </a14:hiddenFill>
            </a:ext>
          </a:extLst>
        </p:spPr>
      </p:pic>
      <p:sp>
        <p:nvSpPr>
          <p:cNvPr id="32" name="Rectangle 31"/>
          <p:cNvSpPr/>
          <p:nvPr/>
        </p:nvSpPr>
        <p:spPr>
          <a:xfrm>
            <a:off x="20899454" y="19695681"/>
            <a:ext cx="5385000" cy="1015663"/>
          </a:xfrm>
          <a:prstGeom prst="rect">
            <a:avLst/>
          </a:prstGeom>
        </p:spPr>
        <p:txBody>
          <a:bodyPr wrap="none">
            <a:spAutoFit/>
          </a:bodyPr>
          <a:lstStyle/>
          <a:p>
            <a:r>
              <a:rPr lang="en-US" sz="6000" b="1" dirty="0" smtClean="0"/>
              <a:t>Online </a:t>
            </a:r>
            <a:r>
              <a:rPr lang="en-US" sz="6000" b="1" dirty="0"/>
              <a:t>User Test</a:t>
            </a:r>
            <a:endParaRPr lang="en-US" sz="6000" dirty="0"/>
          </a:p>
        </p:txBody>
      </p:sp>
      <p:sp>
        <p:nvSpPr>
          <p:cNvPr id="66" name="TextBox 65"/>
          <p:cNvSpPr txBox="1"/>
          <p:nvPr/>
        </p:nvSpPr>
        <p:spPr>
          <a:xfrm>
            <a:off x="20848652" y="15858782"/>
            <a:ext cx="10369049" cy="3539430"/>
          </a:xfrm>
          <a:prstGeom prst="rect">
            <a:avLst/>
          </a:prstGeom>
          <a:noFill/>
        </p:spPr>
        <p:txBody>
          <a:bodyPr wrap="square" rtlCol="0">
            <a:spAutoFit/>
          </a:bodyPr>
          <a:lstStyle/>
          <a:p>
            <a:pPr algn="just"/>
            <a:r>
              <a:rPr lang="en-US" sz="3200" dirty="0" smtClean="0"/>
              <a:t>The purposes of this user test were  to compare traditional list view versus map-based view, and get feedback on recommendation features.  Through interviewing 4 users,  we received the feedback that the traditional vertical timeline is strongly preferred over the horizontal one, and the map should be more interactive. Our initial prototype was redesigned based on the feedback we received.  </a:t>
            </a:r>
          </a:p>
        </p:txBody>
      </p:sp>
      <p:sp>
        <p:nvSpPr>
          <p:cNvPr id="67" name="TextBox 66"/>
          <p:cNvSpPr txBox="1"/>
          <p:nvPr/>
        </p:nvSpPr>
        <p:spPr>
          <a:xfrm>
            <a:off x="20899454" y="20779167"/>
            <a:ext cx="10369049" cy="6001643"/>
          </a:xfrm>
          <a:prstGeom prst="rect">
            <a:avLst/>
          </a:prstGeom>
          <a:noFill/>
        </p:spPr>
        <p:txBody>
          <a:bodyPr wrap="square" rtlCol="0">
            <a:spAutoFit/>
          </a:bodyPr>
          <a:lstStyle/>
          <a:p>
            <a:pPr algn="just"/>
            <a:r>
              <a:rPr lang="en-US" sz="3200" dirty="0" smtClean="0"/>
              <a:t>The purposes of this user test were to measure </a:t>
            </a:r>
            <a:r>
              <a:rPr lang="en-US" sz="3200" dirty="0"/>
              <a:t>user experience both quantitatively and </a:t>
            </a:r>
            <a:r>
              <a:rPr lang="en-US" sz="3200" dirty="0" smtClean="0"/>
              <a:t>qualitatively, and to know </a:t>
            </a:r>
            <a:r>
              <a:rPr lang="en-US" sz="3200" dirty="0"/>
              <a:t>where people tend to make mistake </a:t>
            </a:r>
            <a:r>
              <a:rPr lang="en-US" sz="3200" dirty="0" smtClean="0"/>
              <a:t>or </a:t>
            </a:r>
            <a:r>
              <a:rPr lang="en-US" sz="3200" dirty="0"/>
              <a:t>get </a:t>
            </a:r>
            <a:r>
              <a:rPr lang="en-US" sz="3200" dirty="0" smtClean="0"/>
              <a:t>confused.</a:t>
            </a:r>
            <a:r>
              <a:rPr lang="en-US" sz="3200" dirty="0"/>
              <a:t> </a:t>
            </a:r>
            <a:r>
              <a:rPr lang="en-US" sz="3200" dirty="0" smtClean="0"/>
              <a:t>We conducted </a:t>
            </a:r>
            <a:r>
              <a:rPr lang="en-US" sz="3200" dirty="0"/>
              <a:t>3 online </a:t>
            </a:r>
            <a:r>
              <a:rPr lang="en-US" sz="3200" dirty="0" smtClean="0"/>
              <a:t>tests: </a:t>
            </a:r>
            <a:r>
              <a:rPr lang="en-US" sz="3200" dirty="0" err="1" smtClean="0"/>
              <a:t>Navflow</a:t>
            </a:r>
            <a:r>
              <a:rPr lang="en-US" sz="3200" dirty="0" smtClean="0"/>
              <a:t> Test; Five Second Test; and </a:t>
            </a:r>
            <a:r>
              <a:rPr lang="en-US" sz="3200" dirty="0" err="1" smtClean="0"/>
              <a:t>SurveyMonkey</a:t>
            </a:r>
            <a:r>
              <a:rPr lang="en-US" sz="3200" dirty="0" smtClean="0"/>
              <a:t>. We received 30, 25, and 18 responses respectively.  </a:t>
            </a:r>
          </a:p>
          <a:p>
            <a:pPr algn="just"/>
            <a:endParaRPr lang="en-US" sz="3200" dirty="0"/>
          </a:p>
          <a:p>
            <a:pPr algn="just"/>
            <a:r>
              <a:rPr lang="en-US" sz="3200" dirty="0" smtClean="0"/>
              <a:t>As a result, we discovered that users favor recommendation feature over the map-based scheduling feature (26% users thought recommendation feature definitely useful while 0% for map feature). We also found that users often make mistake to see the event details.  </a:t>
            </a:r>
          </a:p>
        </p:txBody>
      </p:sp>
      <p:pic>
        <p:nvPicPr>
          <p:cNvPr id="1058" name="Picture 34" descr="https://lh6.googleusercontent.com/wYCQwv0tyKBdry9eAKb4qw8yk3oBcr4yprWNlyCM-QASrV3vCi0HVSlJzvG8eJbF-FELeq-WmWQt7qtQkS-Ngc8-PByC6S0qKDOdzFSnA5Pd5Pa28Q"/>
          <p:cNvPicPr>
            <a:picLocks noChangeAspect="1" noChangeArrowheads="1"/>
          </p:cNvPicPr>
          <p:nvPr/>
        </p:nvPicPr>
        <p:blipFill>
          <a:blip r:embed="rId15">
            <a:extLst>
              <a:ext uri="{28A0092B-C50C-407E-A947-70E740481C1C}">
                <a14:useLocalDpi xmlns="" xmlns:a14="http://schemas.microsoft.com/office/drawing/2010/main" val="0"/>
              </a:ext>
            </a:extLst>
          </a:blip>
          <a:srcRect/>
          <a:stretch>
            <a:fillRect/>
          </a:stretch>
        </p:blipFill>
        <p:spPr bwMode="auto">
          <a:xfrm>
            <a:off x="31630852" y="19953563"/>
            <a:ext cx="3909223" cy="2239144"/>
          </a:xfrm>
          <a:prstGeom prst="rect">
            <a:avLst/>
          </a:prstGeom>
          <a:noFill/>
          <a:extLst>
            <a:ext uri="{909E8E84-426E-40DD-AFC4-6F175D3DCCD1}">
              <a14:hiddenFill xmlns="" xmlns:a14="http://schemas.microsoft.com/office/drawing/2010/main">
                <a:solidFill>
                  <a:srgbClr val="FFFFFF"/>
                </a:solidFill>
              </a14:hiddenFill>
            </a:ext>
          </a:extLst>
        </p:spPr>
      </p:pic>
      <p:pic>
        <p:nvPicPr>
          <p:cNvPr id="1060" name="Picture 36" descr="https://lh5.googleusercontent.com/4lL7FNcXpa1DFRRAifxbLwRJ1jL2PZXrBszD7V3qpHm6Q3Ag2bVoi2ga45-UUfolDGxu1G_6m8gANEXGjDVJE8eezolpKoLihWhz7oRPTYcvgkBXjw"/>
          <p:cNvPicPr>
            <a:picLocks noChangeAspect="1" noChangeArrowheads="1"/>
          </p:cNvPicPr>
          <p:nvPr/>
        </p:nvPicPr>
        <p:blipFill>
          <a:blip r:embed="rId16">
            <a:extLst>
              <a:ext uri="{28A0092B-C50C-407E-A947-70E740481C1C}">
                <a14:useLocalDpi xmlns="" xmlns:a14="http://schemas.microsoft.com/office/drawing/2010/main" val="0"/>
              </a:ext>
            </a:extLst>
          </a:blip>
          <a:srcRect/>
          <a:stretch>
            <a:fillRect/>
          </a:stretch>
        </p:blipFill>
        <p:spPr bwMode="auto">
          <a:xfrm>
            <a:off x="31630852" y="22963137"/>
            <a:ext cx="2571599" cy="3849412"/>
          </a:xfrm>
          <a:prstGeom prst="rect">
            <a:avLst/>
          </a:prstGeom>
          <a:noFill/>
          <a:extLst>
            <a:ext uri="{909E8E84-426E-40DD-AFC4-6F175D3DCCD1}">
              <a14:hiddenFill xmlns="" xmlns:a14="http://schemas.microsoft.com/office/drawing/2010/main">
                <a:solidFill>
                  <a:srgbClr val="FFFFFF"/>
                </a:solidFill>
              </a14:hiddenFill>
            </a:ext>
          </a:extLst>
        </p:spPr>
      </p:pic>
      <p:pic>
        <p:nvPicPr>
          <p:cNvPr id="2" name="Picture 2"/>
          <p:cNvPicPr>
            <a:picLocks noChangeAspect="1" noChangeArrowheads="1"/>
          </p:cNvPicPr>
          <p:nvPr/>
        </p:nvPicPr>
        <p:blipFill>
          <a:blip r:embed="rId17"/>
          <a:srcRect/>
          <a:stretch>
            <a:fillRect/>
          </a:stretch>
        </p:blipFill>
        <p:spPr bwMode="auto">
          <a:xfrm>
            <a:off x="17907000" y="1066800"/>
            <a:ext cx="2209800" cy="2209800"/>
          </a:xfrm>
          <a:prstGeom prst="rect">
            <a:avLst/>
          </a:prstGeom>
          <a:noFill/>
          <a:ln w="9525">
            <a:noFill/>
            <a:miter lim="800000"/>
            <a:headEnd/>
            <a:tailEnd/>
          </a:ln>
          <a:effectLst/>
        </p:spPr>
      </p:pic>
    </p:spTree>
    <p:extLst>
      <p:ext uri="{BB962C8B-B14F-4D97-AF65-F5344CB8AC3E}">
        <p14:creationId xmlns="" xmlns:p14="http://schemas.microsoft.com/office/powerpoint/2010/main" val="571388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TotalTime>
  <Words>451</Words>
  <Application>Microsoft Office PowerPoint</Application>
  <PresentationFormat>自訂</PresentationFormat>
  <Paragraphs>28</Paragraphs>
  <Slides>1</Slides>
  <Notes>1</Notes>
  <HiddenSlides>0</HiddenSlides>
  <MMClips>0</MMClips>
  <ScaleCrop>false</ScaleCrop>
  <HeadingPairs>
    <vt:vector size="4" baseType="variant">
      <vt:variant>
        <vt:lpstr>佈景主題</vt:lpstr>
      </vt:variant>
      <vt:variant>
        <vt:i4>1</vt:i4>
      </vt:variant>
      <vt:variant>
        <vt:lpstr>投影片標題</vt:lpstr>
      </vt:variant>
      <vt:variant>
        <vt:i4>1</vt:i4>
      </vt:variant>
    </vt:vector>
  </HeadingPairs>
  <TitlesOfParts>
    <vt:vector size="2" baseType="lpstr">
      <vt:lpstr>Office Theme</vt:lpstr>
      <vt:lpstr>投影片 1</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Justin Hou</dc:creator>
  <cp:lastModifiedBy>luyota</cp:lastModifiedBy>
  <cp:revision>45</cp:revision>
  <cp:lastPrinted>2010-12-06T00:15:05Z</cp:lastPrinted>
  <dcterms:created xsi:type="dcterms:W3CDTF">2010-12-05T22:41:36Z</dcterms:created>
  <dcterms:modified xsi:type="dcterms:W3CDTF">2010-12-06T03:21:15Z</dcterms:modified>
</cp:coreProperties>
</file>